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375" r:id="rId4"/>
    <p:sldId id="369" r:id="rId5"/>
    <p:sldId id="382" r:id="rId6"/>
    <p:sldId id="374" r:id="rId7"/>
    <p:sldId id="282" r:id="rId8"/>
    <p:sldId id="325" r:id="rId9"/>
    <p:sldId id="284" r:id="rId10"/>
    <p:sldId id="270" r:id="rId11"/>
    <p:sldId id="271" r:id="rId12"/>
    <p:sldId id="321" r:id="rId13"/>
    <p:sldId id="383" r:id="rId14"/>
    <p:sldId id="372" r:id="rId15"/>
    <p:sldId id="384" r:id="rId16"/>
    <p:sldId id="361" r:id="rId17"/>
    <p:sldId id="362" r:id="rId18"/>
    <p:sldId id="363" r:id="rId19"/>
    <p:sldId id="381" r:id="rId20"/>
    <p:sldId id="380" r:id="rId21"/>
    <p:sldId id="30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72432-209D-4673-86EA-F074F5B66069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AC608-FAD2-42CB-ABED-F897F9AE0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08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68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https://docs.google.com/document/d/1F3lMF_Z91P8hfZ8til4_ebEUPaffJ2AAbinyyHRMCt8/edit?usp=sharing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195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https://www.arcademics.com/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491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https://www.wisc-online.com/</a:t>
            </a:r>
          </a:p>
          <a:p>
            <a:r>
              <a:rPr lang="en-US" dirty="0"/>
              <a:t>https://www.wisc-online.com/gamebuilder#google_vignette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348223-F129-4FB7-A10A-3C398E74845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902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588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4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21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62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18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41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58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9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59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7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77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A7EAF2-2097-4FF0-A21D-AE668FA7D34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347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2CF81A-4C8D-43DD-87D9-7C88CABDBC3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155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B79056-209C-4E81-90A3-B4918B37C45D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13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1998A7-D64F-4578-B18A-C3EE0176FB0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765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A8C35C-FC9D-4716-A94B-E738CA7B216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768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BA1AEE-2754-4FAC-956E-DAC984C077F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8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2FB71E-7CF8-49E0-B03A-97717DE3B1AD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234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9CEE5-7DCF-4642-8894-EDD1C672D08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389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ADBBCB-BE37-4341-86BE-7B350F6344A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326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7FB00D-AE8B-4DEB-9800-58E99DD57C1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3339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C9A2B1-695E-4D7A-92F0-B1FA1D4E1EBE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737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84E6EE-34B2-4554-BE91-465F5395765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086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4D88E-F88C-4551-AE11-C98162C548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3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C5F74A-9255-44DE-BE4F-0F372331B2C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65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adwritethink.org/classroom-resources/student-interactives/trading-card-creator-30056.html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adwritethink.org/classroom-resources/student-interactives/postcard-creator-30061.html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lywi.com/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ybird.com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storyjumper.com/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arcademics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sc-online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wisc-online.com/gamebuilder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superteachertools.us/" TargetMode="Externa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4teachers.org/" TargetMode="Externa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monsense.org/education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Interactive Tools that</a:t>
            </a:r>
            <a:br>
              <a:rPr lang="en-US" dirty="0"/>
            </a:br>
            <a:r>
              <a:rPr lang="en-US" dirty="0"/>
              <a:t>Support Assessment</a:t>
            </a:r>
            <a:br>
              <a:rPr lang="en-US" dirty="0"/>
            </a:br>
            <a:r>
              <a:rPr lang="en-US" dirty="0"/>
              <a:t>Part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1000"/>
            <a:ext cx="6400800" cy="1447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Dr. Steve Broskoske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err="1">
                <a:solidFill>
                  <a:schemeClr val="tx1"/>
                </a:solidFill>
              </a:rPr>
              <a:t>Misericordia</a:t>
            </a:r>
            <a:r>
              <a:rPr lang="en-US" dirty="0">
                <a:solidFill>
                  <a:schemeClr val="tx1"/>
                </a:solidFill>
              </a:rPr>
              <a:t> University</a:t>
            </a:r>
          </a:p>
        </p:txBody>
      </p:sp>
      <p:pic>
        <p:nvPicPr>
          <p:cNvPr id="5122" name="Picture 2" descr="C:\Documents and Settings\ADMIN\Local Settings\Temporary Internet Files\Content.IE5\JHX1UD6D\MC90041557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800600"/>
            <a:ext cx="2583439" cy="192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encrypted-tbn2.gstatic.com/images?q=tbn:ANd9GcSscjD7w6OdjR5RyAL_ejMtMrzAwkrsbrRxxqhanTc-1W1b2GqG"/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145"/>
            <a:ext cx="1434921" cy="184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652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lang="en-US" dirty="0"/>
              <a:t>“Creative” Alternatives to Writing Assignments</a:t>
            </a:r>
          </a:p>
          <a:p>
            <a:pPr lvl="1"/>
            <a:r>
              <a:rPr lang="en-US" dirty="0"/>
              <a:t>Create trading cards (ReadWriteThink.org)</a:t>
            </a:r>
          </a:p>
          <a:p>
            <a:pPr lvl="1"/>
            <a:r>
              <a:rPr lang="en-US" dirty="0"/>
              <a:t>Create post cards (ReadWriteThink.org)</a:t>
            </a:r>
          </a:p>
          <a:p>
            <a:pPr lvl="1"/>
            <a:r>
              <a:rPr lang="en-US" dirty="0"/>
              <a:t>Create a comic strip (Lywi.com)</a:t>
            </a:r>
          </a:p>
          <a:p>
            <a:pPr lvl="1"/>
            <a:r>
              <a:rPr lang="en-US" dirty="0"/>
              <a:t>Become an author</a:t>
            </a:r>
          </a:p>
          <a:p>
            <a:pPr lvl="2"/>
            <a:r>
              <a:rPr lang="en-US" dirty="0"/>
              <a:t>Early childhood (Storybird.com)</a:t>
            </a:r>
          </a:p>
          <a:p>
            <a:pPr lvl="2"/>
            <a:r>
              <a:rPr lang="en-US" dirty="0"/>
              <a:t>ML and </a:t>
            </a:r>
            <a:r>
              <a:rPr lang="en-US" dirty="0" err="1"/>
              <a:t>SecEd</a:t>
            </a:r>
            <a:r>
              <a:rPr lang="en-US" dirty="0"/>
              <a:t> (StoryJumper.com)</a:t>
            </a:r>
          </a:p>
          <a:p>
            <a:r>
              <a:rPr lang="en-US" dirty="0"/>
              <a:t>Teaching tool collections:</a:t>
            </a:r>
          </a:p>
          <a:p>
            <a:pPr lvl="1"/>
            <a:r>
              <a:rPr lang="en-US" dirty="0"/>
              <a:t>SuperTeacherTools.us</a:t>
            </a:r>
          </a:p>
          <a:p>
            <a:pPr lvl="1"/>
            <a:r>
              <a:rPr lang="en-US" dirty="0"/>
              <a:t>4Teachers.org</a:t>
            </a:r>
          </a:p>
          <a:p>
            <a:r>
              <a:rPr lang="en-US" dirty="0"/>
              <a:t>Locating Content Apps:</a:t>
            </a:r>
          </a:p>
          <a:p>
            <a:pPr lvl="1"/>
            <a:r>
              <a:rPr lang="en-US" dirty="0"/>
              <a:t>Common Sense Education</a:t>
            </a:r>
          </a:p>
        </p:txBody>
      </p:sp>
    </p:spTree>
    <p:extLst>
      <p:ext uri="{BB962C8B-B14F-4D97-AF65-F5344CB8AC3E}">
        <p14:creationId xmlns:p14="http://schemas.microsoft.com/office/powerpoint/2010/main" val="3434579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Interactive Tool Exploration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 small groups, let’s explore some tools you can use with students in the classroom to promote an active classroom.</a:t>
            </a:r>
          </a:p>
          <a:p>
            <a:r>
              <a:rPr lang="en-US" dirty="0">
                <a:solidFill>
                  <a:srgbClr val="FF0000"/>
                </a:solidFill>
              </a:rPr>
              <a:t>Google Doc on Blackboard.</a:t>
            </a:r>
          </a:p>
        </p:txBody>
      </p:sp>
    </p:spTree>
    <p:extLst>
      <p:ext uri="{BB962C8B-B14F-4D97-AF65-F5344CB8AC3E}">
        <p14:creationId xmlns:p14="http://schemas.microsoft.com/office/powerpoint/2010/main" val="728744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9D9C9-3ECD-320B-EAEB-143CB1B31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Document</a:t>
            </a:r>
          </a:p>
        </p:txBody>
      </p:sp>
      <p:pic>
        <p:nvPicPr>
          <p:cNvPr id="4" name="Picture 3" descr="A qr code with black squares&#10;&#10;Description automatically generated">
            <a:extLst>
              <a:ext uri="{FF2B5EF4-FFF2-40B4-BE49-F238E27FC236}">
                <a16:creationId xmlns:a16="http://schemas.microsoft.com/office/drawing/2014/main" id="{AB5A0272-5F39-5900-4D59-DDD0CC49DA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400" y="1447800"/>
            <a:ext cx="50292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65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“Creative” Alternatives to Writing Assignments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Select and explore at least</a:t>
            </a:r>
            <a:br>
              <a:rPr lang="en-US" dirty="0"/>
            </a:br>
            <a:r>
              <a:rPr lang="en-US" dirty="0"/>
              <a:t>one of the following tools.</a:t>
            </a:r>
          </a:p>
        </p:txBody>
      </p:sp>
    </p:spTree>
    <p:extLst>
      <p:ext uri="{BB962C8B-B14F-4D97-AF65-F5344CB8AC3E}">
        <p14:creationId xmlns:p14="http://schemas.microsoft.com/office/powerpoint/2010/main" val="446502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Trading Cards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Trading Card Creator</a:t>
            </a:r>
            <a:r>
              <a:rPr lang="en-GB" dirty="0"/>
              <a:t>: Students research facts on a </a:t>
            </a:r>
            <a:r>
              <a:rPr lang="en-US" dirty="0"/>
              <a:t>real or fictional person, place, object, event, or abstract concept. </a:t>
            </a:r>
            <a:r>
              <a:rPr lang="en-GB" dirty="0"/>
              <a:t>They then create a trading card that describes the person or concept.</a:t>
            </a:r>
          </a:p>
        </p:txBody>
      </p:sp>
      <p:sp>
        <p:nvSpPr>
          <p:cNvPr id="4" name="Action Button: Custom 3">
            <a:hlinkClick r:id="rId2" highlightClick="1"/>
          </p:cNvPr>
          <p:cNvSpPr/>
          <p:nvPr/>
        </p:nvSpPr>
        <p:spPr>
          <a:xfrm>
            <a:off x="2895600" y="4800600"/>
            <a:ext cx="3581400" cy="9144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Trading Card Creator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at ReadWriteThink.org</a:t>
            </a:r>
          </a:p>
        </p:txBody>
      </p:sp>
    </p:spTree>
    <p:extLst>
      <p:ext uri="{BB962C8B-B14F-4D97-AF65-F5344CB8AC3E}">
        <p14:creationId xmlns:p14="http://schemas.microsoft.com/office/powerpoint/2010/main" val="2585990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Post Cards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err="1"/>
              <a:t>PostCard</a:t>
            </a:r>
            <a:r>
              <a:rPr lang="en-GB" b="1" dirty="0"/>
              <a:t> Creator</a:t>
            </a:r>
            <a:r>
              <a:rPr lang="en-GB" dirty="0"/>
              <a:t>: Students research a famous place and create a postcard that describes the place.</a:t>
            </a:r>
          </a:p>
          <a:p>
            <a:pPr lvl="1"/>
            <a:r>
              <a:rPr lang="en-US" dirty="0"/>
              <a:t>Students can illustrate the front of their postcards by drawing a picture, creating a collage of images, or through clipart.</a:t>
            </a:r>
            <a:endParaRPr lang="en-GB" dirty="0"/>
          </a:p>
        </p:txBody>
      </p:sp>
      <p:sp>
        <p:nvSpPr>
          <p:cNvPr id="4" name="Action Button: Custom 3">
            <a:hlinkClick r:id="rId2" highlightClick="1"/>
          </p:cNvPr>
          <p:cNvSpPr/>
          <p:nvPr/>
        </p:nvSpPr>
        <p:spPr>
          <a:xfrm>
            <a:off x="2743200" y="5410200"/>
            <a:ext cx="3657600" cy="10668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dirty="0">
                <a:solidFill>
                  <a:srgbClr val="000000"/>
                </a:solidFill>
              </a:rPr>
              <a:t>Postcard Creator</a:t>
            </a:r>
          </a:p>
          <a:p>
            <a:pPr lvl="0" algn="ctr"/>
            <a:r>
              <a:rPr lang="en-US" sz="2400" dirty="0">
                <a:solidFill>
                  <a:srgbClr val="000000"/>
                </a:solidFill>
              </a:rPr>
              <a:t>at ReadWriteThink.org</a:t>
            </a:r>
          </a:p>
        </p:txBody>
      </p:sp>
    </p:spTree>
    <p:extLst>
      <p:ext uri="{BB962C8B-B14F-4D97-AF65-F5344CB8AC3E}">
        <p14:creationId xmlns:p14="http://schemas.microsoft.com/office/powerpoint/2010/main" val="4126397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Comic Strip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Lywi</a:t>
            </a:r>
            <a:r>
              <a:rPr lang="en-US" dirty="0"/>
              <a:t> (Website)</a:t>
            </a:r>
          </a:p>
          <a:p>
            <a:r>
              <a:rPr lang="en-US" dirty="0"/>
              <a:t>Allow your students to create cartoons/comic strips online.</a:t>
            </a:r>
          </a:p>
          <a:p>
            <a:r>
              <a:rPr lang="en-US" dirty="0"/>
              <a:t>Easy way to express ideas without requiring a talent to draw.</a:t>
            </a:r>
          </a:p>
        </p:txBody>
      </p:sp>
      <p:sp>
        <p:nvSpPr>
          <p:cNvPr id="4" name="Action Button: Custom 3">
            <a:hlinkClick r:id="rId2" highlightClick="1"/>
          </p:cNvPr>
          <p:cNvSpPr/>
          <p:nvPr/>
        </p:nvSpPr>
        <p:spPr>
          <a:xfrm>
            <a:off x="2743200" y="5410200"/>
            <a:ext cx="3429000" cy="9144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Lywi.com</a:t>
            </a:r>
          </a:p>
        </p:txBody>
      </p:sp>
    </p:spTree>
    <p:extLst>
      <p:ext uri="{BB962C8B-B14F-4D97-AF65-F5344CB8AC3E}">
        <p14:creationId xmlns:p14="http://schemas.microsoft.com/office/powerpoint/2010/main" val="2205688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Become an Author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GB" b="1" dirty="0"/>
              <a:t>Storybird.com</a:t>
            </a:r>
            <a:r>
              <a:rPr lang="en-GB" dirty="0"/>
              <a:t> (Website)</a:t>
            </a:r>
          </a:p>
          <a:p>
            <a:pPr lvl="1"/>
            <a:r>
              <a:rPr lang="en-US" dirty="0"/>
              <a:t>Focuses on visual storytelling.</a:t>
            </a:r>
          </a:p>
          <a:p>
            <a:pPr lvl="1"/>
            <a:r>
              <a:rPr lang="en-US" dirty="0"/>
              <a:t>Library of 10,000+ images inspires young writers to create picture books, comics, longform chapter books, poetry, and flash fiction.</a:t>
            </a:r>
          </a:p>
          <a:p>
            <a:pPr lvl="1"/>
            <a:r>
              <a:rPr lang="en-US" dirty="0"/>
              <a:t>Writing curriculum offers 600+ lessons, quizzes, and writing prompts created by experienced educators and expert authors, aligned with Common Core educational standards.</a:t>
            </a:r>
          </a:p>
        </p:txBody>
      </p:sp>
      <p:pic>
        <p:nvPicPr>
          <p:cNvPr id="2050" name="Picture 2" descr="C:\Documents and Settings\ADMIN\Local Settings\Temporary Internet Files\Content.IE5\14N18UMI\MC90043266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22860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ction Button: Custom 4">
            <a:hlinkClick r:id="rId3" highlightClick="1"/>
            <a:extLst>
              <a:ext uri="{FF2B5EF4-FFF2-40B4-BE49-F238E27FC236}">
                <a16:creationId xmlns:a16="http://schemas.microsoft.com/office/drawing/2014/main" id="{943B6481-E5C6-5329-037C-C84327353459}"/>
              </a:ext>
            </a:extLst>
          </p:cNvPr>
          <p:cNvSpPr/>
          <p:nvPr/>
        </p:nvSpPr>
        <p:spPr>
          <a:xfrm>
            <a:off x="3276600" y="6019800"/>
            <a:ext cx="2971800" cy="6858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Story Bird</a:t>
            </a:r>
          </a:p>
        </p:txBody>
      </p:sp>
    </p:spTree>
    <p:extLst>
      <p:ext uri="{BB962C8B-B14F-4D97-AF65-F5344CB8AC3E}">
        <p14:creationId xmlns:p14="http://schemas.microsoft.com/office/powerpoint/2010/main" val="839700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5" r="2361"/>
          <a:stretch/>
        </p:blipFill>
        <p:spPr bwMode="auto">
          <a:xfrm>
            <a:off x="76200" y="152400"/>
            <a:ext cx="8928099" cy="649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129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Become an Author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b="1" dirty="0"/>
              <a:t>StoryJumper.com</a:t>
            </a:r>
            <a:r>
              <a:rPr lang="en-US" dirty="0"/>
              <a:t> (Website)</a:t>
            </a:r>
          </a:p>
          <a:p>
            <a:pPr lvl="1"/>
            <a:r>
              <a:rPr lang="en-GB" dirty="0"/>
              <a:t>Students write, design characters, and add their voice to their book. Grades 1-8.</a:t>
            </a:r>
          </a:p>
          <a:p>
            <a:pPr lvl="1"/>
            <a:r>
              <a:rPr lang="en-US" dirty="0"/>
              <a:t>Print options:</a:t>
            </a:r>
          </a:p>
          <a:p>
            <a:pPr lvl="2"/>
            <a:r>
              <a:rPr lang="en-US" dirty="0"/>
              <a:t>Free:     Print low resolution with watermark.</a:t>
            </a:r>
          </a:p>
          <a:p>
            <a:pPr lvl="2"/>
            <a:r>
              <a:rPr lang="en-US" dirty="0"/>
              <a:t>$2.99:   PDF eBook OR audio book.</a:t>
            </a:r>
          </a:p>
          <a:p>
            <a:pPr lvl="2"/>
            <a:r>
              <a:rPr lang="en-US" dirty="0"/>
              <a:t>$7.99:   Video book.</a:t>
            </a:r>
          </a:p>
          <a:p>
            <a:pPr lvl="2"/>
            <a:r>
              <a:rPr lang="en-US" dirty="0"/>
              <a:t>$13.99: Paperback book.</a:t>
            </a:r>
          </a:p>
          <a:p>
            <a:pPr lvl="2"/>
            <a:r>
              <a:rPr lang="en-US" dirty="0"/>
              <a:t>$26.99: Hardcover book.</a:t>
            </a:r>
          </a:p>
        </p:txBody>
      </p:sp>
      <p:sp>
        <p:nvSpPr>
          <p:cNvPr id="5" name="Action Button: Custom 4">
            <a:hlinkClick r:id="rId2" highlightClick="1"/>
          </p:cNvPr>
          <p:cNvSpPr/>
          <p:nvPr/>
        </p:nvSpPr>
        <p:spPr>
          <a:xfrm>
            <a:off x="3276600" y="6019800"/>
            <a:ext cx="2971800" cy="6858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0000"/>
                </a:solidFill>
              </a:rPr>
              <a:t>StoryJumper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2050" name="Picture 2" descr="C:\Documents and Settings\ADMIN\Local Settings\Temporary Internet Files\Content.IE5\14N18UMI\MC900432665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22860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776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8C358-99FB-4BC4-32BB-0945CBEED1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Educational Games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7554E7-D0B2-49EE-189A-E3999F4F56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87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 Online</a:t>
            </a:r>
            <a:br>
              <a:rPr lang="en-US" dirty="0"/>
            </a:br>
            <a:r>
              <a:rPr lang="en-US" dirty="0"/>
              <a:t>Drill &amp; Practice Games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81199"/>
          </a:xfrm>
        </p:spPr>
        <p:txBody>
          <a:bodyPr/>
          <a:lstStyle/>
          <a:p>
            <a:r>
              <a:rPr lang="en-US" dirty="0"/>
              <a:t>Academic Skill Building Games (Website)</a:t>
            </a:r>
          </a:p>
          <a:p>
            <a:pPr lvl="1"/>
            <a:r>
              <a:rPr lang="en-US" dirty="0"/>
              <a:t>Make learning fun by leading your students to engage in drill and practice through various games and fun activities.</a:t>
            </a:r>
          </a:p>
        </p:txBody>
      </p:sp>
      <p:pic>
        <p:nvPicPr>
          <p:cNvPr id="2050" name="Picture 2" descr="C:\Users\sbroskos\AppData\Local\Microsoft\Windows\Temporary Internet Files\Content.IE5\3864HKNC\MC90033811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038600"/>
            <a:ext cx="1711757" cy="192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ction Button: Custom 6">
            <a:hlinkClick r:id="rId4" highlightClick="1"/>
          </p:cNvPr>
          <p:cNvSpPr/>
          <p:nvPr/>
        </p:nvSpPr>
        <p:spPr>
          <a:xfrm>
            <a:off x="2819400" y="5170714"/>
            <a:ext cx="4038600" cy="9144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Arcademics.com</a:t>
            </a:r>
          </a:p>
        </p:txBody>
      </p:sp>
    </p:spTree>
    <p:extLst>
      <p:ext uri="{BB962C8B-B14F-4D97-AF65-F5344CB8AC3E}">
        <p14:creationId xmlns:p14="http://schemas.microsoft.com/office/powerpoint/2010/main" val="178980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0AFC3-3DEB-45E0-B2AE-F15D10F7F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Your Own Games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A47F9-26FA-4256-929F-EF3724F00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sz="3200" dirty="0"/>
              <a:t>This free tool by WISC-Online will allow a teacher to create his/her own online game.</a:t>
            </a:r>
          </a:p>
          <a:p>
            <a:r>
              <a:rPr lang="en-US" sz="3200" dirty="0"/>
              <a:t>Many game types are available:</a:t>
            </a:r>
          </a:p>
          <a:p>
            <a:pPr lvl="1"/>
            <a:r>
              <a:rPr lang="en-US" sz="2800" dirty="0"/>
              <a:t>Baseball, beekeeper, bingo, build your knowledge, </a:t>
            </a:r>
            <a:r>
              <a:rPr lang="en-US" sz="2800" dirty="0" err="1"/>
              <a:t>chakalakala</a:t>
            </a:r>
            <a:r>
              <a:rPr lang="en-US" sz="2800" dirty="0"/>
              <a:t>, crosswords, </a:t>
            </a:r>
            <a:r>
              <a:rPr lang="en-US" sz="2800" dirty="0" err="1"/>
              <a:t>fashcards</a:t>
            </a:r>
            <a:r>
              <a:rPr lang="en-US" sz="2800" dirty="0"/>
              <a:t>, </a:t>
            </a:r>
            <a:r>
              <a:rPr lang="en-US" sz="2800" dirty="0" err="1"/>
              <a:t>hangmoon</a:t>
            </a:r>
            <a:r>
              <a:rPr lang="en-US" sz="2800" dirty="0"/>
              <a:t>, have U heard, Jeopardy, matching, memory match, rapid fire, sequence, slithery snake, spin to win, squid hunter, tic-tac-toe, timeout, </a:t>
            </a:r>
            <a:r>
              <a:rPr lang="en-US" sz="2800" dirty="0" err="1"/>
              <a:t>triviatron</a:t>
            </a:r>
            <a:r>
              <a:rPr lang="en-US" sz="2800" dirty="0"/>
              <a:t>.</a:t>
            </a:r>
            <a:endParaRPr lang="LID4096" sz="2800" dirty="0"/>
          </a:p>
        </p:txBody>
      </p:sp>
      <p:sp>
        <p:nvSpPr>
          <p:cNvPr id="4" name="Action Button: Blank 3">
            <a:hlinkClick r:id="rId3" highlightClick="1"/>
            <a:extLst>
              <a:ext uri="{FF2B5EF4-FFF2-40B4-BE49-F238E27FC236}">
                <a16:creationId xmlns:a16="http://schemas.microsoft.com/office/drawing/2014/main" id="{AC41392E-1ECB-4A61-93CF-505D7B71FBB9}"/>
              </a:ext>
            </a:extLst>
          </p:cNvPr>
          <p:cNvSpPr/>
          <p:nvPr/>
        </p:nvSpPr>
        <p:spPr>
          <a:xfrm>
            <a:off x="762000" y="5767943"/>
            <a:ext cx="3429000" cy="7620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Play a Game</a:t>
            </a:r>
            <a:endParaRPr lang="LID4096" sz="2800" dirty="0">
              <a:solidFill>
                <a:schemeClr val="tx1"/>
              </a:solidFill>
            </a:endParaRPr>
          </a:p>
        </p:txBody>
      </p:sp>
      <p:sp>
        <p:nvSpPr>
          <p:cNvPr id="5" name="Action Button: Blank 4">
            <a:hlinkClick r:id="rId4" highlightClick="1"/>
            <a:extLst>
              <a:ext uri="{FF2B5EF4-FFF2-40B4-BE49-F238E27FC236}">
                <a16:creationId xmlns:a16="http://schemas.microsoft.com/office/drawing/2014/main" id="{332DBF32-EE84-3D9C-D96B-E30EC8CF7776}"/>
              </a:ext>
            </a:extLst>
          </p:cNvPr>
          <p:cNvSpPr/>
          <p:nvPr/>
        </p:nvSpPr>
        <p:spPr>
          <a:xfrm>
            <a:off x="5105400" y="5791200"/>
            <a:ext cx="3429000" cy="761999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Build a Game</a:t>
            </a:r>
            <a:endParaRPr lang="LID4096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549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Teaching Tool Collections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771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 Teacher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Games:</a:t>
            </a:r>
            <a:r>
              <a:rPr lang="en-US" dirty="0"/>
              <a:t> hundreds of academic games covering many subject areas.</a:t>
            </a:r>
          </a:p>
          <a:p>
            <a:r>
              <a:rPr lang="en-US" b="1" dirty="0"/>
              <a:t>Classroom tools: </a:t>
            </a:r>
            <a:r>
              <a:rPr lang="en-US" dirty="0"/>
              <a:t>random name generator, group generator, seating chart maker.</a:t>
            </a:r>
          </a:p>
          <a:p>
            <a:r>
              <a:rPr lang="en-US" b="1" dirty="0"/>
              <a:t>Gadgets: </a:t>
            </a:r>
            <a:r>
              <a:rPr lang="en-US" dirty="0"/>
              <a:t>QR code generator, timers.</a:t>
            </a:r>
          </a:p>
        </p:txBody>
      </p:sp>
      <p:sp>
        <p:nvSpPr>
          <p:cNvPr id="4" name="Action Button: Custom 3">
            <a:hlinkClick r:id="rId2" highlightClick="1"/>
          </p:cNvPr>
          <p:cNvSpPr/>
          <p:nvPr/>
        </p:nvSpPr>
        <p:spPr>
          <a:xfrm>
            <a:off x="2667000" y="5029200"/>
            <a:ext cx="3810000" cy="9906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superteachertools.us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480060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9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4Teacher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Funded Web site that provides free tools to K-12 teachers and students.</a:t>
            </a:r>
          </a:p>
          <a:p>
            <a:r>
              <a:rPr lang="en-US" dirty="0"/>
              <a:t>Tools:</a:t>
            </a:r>
          </a:p>
          <a:p>
            <a:pPr lvl="1"/>
            <a:r>
              <a:rPr lang="en-US" dirty="0"/>
              <a:t>Teaching tools and resources.</a:t>
            </a:r>
          </a:p>
          <a:p>
            <a:pPr lvl="1"/>
            <a:r>
              <a:rPr lang="en-US" dirty="0"/>
              <a:t>Tools to help organize the classroom.</a:t>
            </a:r>
          </a:p>
          <a:p>
            <a:pPr lvl="1"/>
            <a:r>
              <a:rPr lang="en-US" dirty="0"/>
              <a:t>Assessment tools.</a:t>
            </a:r>
          </a:p>
          <a:p>
            <a:pPr lvl="1"/>
            <a:r>
              <a:rPr lang="en-US" dirty="0"/>
              <a:t>Tools to assist students.</a:t>
            </a:r>
          </a:p>
        </p:txBody>
      </p:sp>
      <p:sp>
        <p:nvSpPr>
          <p:cNvPr id="5" name="Action Button: Custom 4">
            <a:hlinkClick r:id="rId2" highlightClick="1"/>
          </p:cNvPr>
          <p:cNvSpPr/>
          <p:nvPr/>
        </p:nvSpPr>
        <p:spPr>
          <a:xfrm>
            <a:off x="2667000" y="5513614"/>
            <a:ext cx="3810000" cy="9906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4teachers.org</a:t>
            </a:r>
          </a:p>
        </p:txBody>
      </p:sp>
    </p:spTree>
    <p:extLst>
      <p:ext uri="{BB962C8B-B14F-4D97-AF65-F5344CB8AC3E}">
        <p14:creationId xmlns:p14="http://schemas.microsoft.com/office/powerpoint/2010/main" val="1847658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Locating New Content Apps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0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Source of Content Apps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 Sense Education (Click on </a:t>
            </a:r>
            <a:r>
              <a:rPr lang="en-US" i="1" dirty="0"/>
              <a:t>Ed Tech Ratings and Reviews</a:t>
            </a:r>
            <a:r>
              <a:rPr lang="en-US" dirty="0"/>
              <a:t>.)</a:t>
            </a:r>
          </a:p>
          <a:p>
            <a:pPr lvl="1"/>
            <a:r>
              <a:rPr lang="en-US" dirty="0"/>
              <a:t>Provides ratings and reviews of apps, games, and websites, designed to help teachers find and use the best digital tools for their classrooms.</a:t>
            </a:r>
          </a:p>
          <a:p>
            <a:pPr lvl="1"/>
            <a:r>
              <a:rPr lang="en-US" dirty="0"/>
              <a:t>Like the TripAdvisor of educational content apps.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5486400"/>
            <a:ext cx="2743200" cy="1130643"/>
          </a:xfrm>
          <a:prstGeom prst="rect">
            <a:avLst/>
          </a:prstGeom>
        </p:spPr>
      </p:pic>
      <p:sp>
        <p:nvSpPr>
          <p:cNvPr id="5" name="Action Button: Custom 4">
            <a:hlinkClick r:id="rId3" highlightClick="1"/>
          </p:cNvPr>
          <p:cNvSpPr/>
          <p:nvPr/>
        </p:nvSpPr>
        <p:spPr>
          <a:xfrm>
            <a:off x="4267200" y="5670721"/>
            <a:ext cx="4191000" cy="7620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commonsense.org/education</a:t>
            </a:r>
          </a:p>
        </p:txBody>
      </p:sp>
    </p:spTree>
    <p:extLst>
      <p:ext uri="{BB962C8B-B14F-4D97-AF65-F5344CB8AC3E}">
        <p14:creationId xmlns:p14="http://schemas.microsoft.com/office/powerpoint/2010/main" val="3809000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Assessment used to consist of written homework, term papers, and written tests.</a:t>
            </a:r>
          </a:p>
          <a:p>
            <a:r>
              <a:rPr lang="en-US" dirty="0"/>
              <a:t>Thanks to technology, we can provide many ways for our students to demonstrate their learning, and aid in teacher assessment of student learning.</a:t>
            </a:r>
          </a:p>
        </p:txBody>
      </p:sp>
    </p:spTree>
    <p:extLst>
      <p:ext uri="{BB962C8B-B14F-4D97-AF65-F5344CB8AC3E}">
        <p14:creationId xmlns:p14="http://schemas.microsoft.com/office/powerpoint/2010/main" val="538823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762</Words>
  <Application>Microsoft Office PowerPoint</Application>
  <PresentationFormat>On-screen Show (4:3)</PresentationFormat>
  <Paragraphs>93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Office Theme</vt:lpstr>
      <vt:lpstr>Default Design</vt:lpstr>
      <vt:lpstr>Interactive Tools that Support Assessment Part 2</vt:lpstr>
      <vt:lpstr>Tools Outline</vt:lpstr>
      <vt:lpstr>Interactive Tool Exploration</vt:lpstr>
      <vt:lpstr>Shared Document</vt:lpstr>
      <vt:lpstr>“Creative” Alternatives to Writing Assignments</vt:lpstr>
      <vt:lpstr>Create Trading Cards</vt:lpstr>
      <vt:lpstr>Create Post Cards</vt:lpstr>
      <vt:lpstr>Create a Comic Strip</vt:lpstr>
      <vt:lpstr>Become an Author</vt:lpstr>
      <vt:lpstr>PowerPoint Presentation</vt:lpstr>
      <vt:lpstr>Become an Author</vt:lpstr>
      <vt:lpstr>Educational Games</vt:lpstr>
      <vt:lpstr>Play Online Drill &amp; Practice Games</vt:lpstr>
      <vt:lpstr>Create Your Own Games</vt:lpstr>
      <vt:lpstr>Teaching Tool Collections</vt:lpstr>
      <vt:lpstr>Super Teacher Tools</vt:lpstr>
      <vt:lpstr>4Teacher Tools</vt:lpstr>
      <vt:lpstr>Locating New Content Apps</vt:lpstr>
      <vt:lpstr>Source of Content Apps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Broskoske</dc:creator>
  <cp:lastModifiedBy>Steve_and_Kim Broskoske</cp:lastModifiedBy>
  <cp:revision>87</cp:revision>
  <dcterms:created xsi:type="dcterms:W3CDTF">2014-09-23T20:01:10Z</dcterms:created>
  <dcterms:modified xsi:type="dcterms:W3CDTF">2024-11-20T14:52:19Z</dcterms:modified>
</cp:coreProperties>
</file>