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55" r:id="rId2"/>
    <p:sldId id="381" r:id="rId3"/>
    <p:sldId id="356" r:id="rId4"/>
    <p:sldId id="387" r:id="rId5"/>
    <p:sldId id="386" r:id="rId6"/>
    <p:sldId id="357" r:id="rId7"/>
    <p:sldId id="365" r:id="rId8"/>
    <p:sldId id="383" r:id="rId9"/>
    <p:sldId id="384" r:id="rId10"/>
    <p:sldId id="361" r:id="rId11"/>
    <p:sldId id="362" r:id="rId12"/>
    <p:sldId id="385" r:id="rId13"/>
    <p:sldId id="363" r:id="rId14"/>
    <p:sldId id="366" r:id="rId15"/>
    <p:sldId id="367" r:id="rId16"/>
    <p:sldId id="388" r:id="rId17"/>
    <p:sldId id="343" r:id="rId18"/>
    <p:sldId id="389" r:id="rId19"/>
    <p:sldId id="351" r:id="rId20"/>
    <p:sldId id="390" r:id="rId21"/>
    <p:sldId id="394" r:id="rId22"/>
    <p:sldId id="391" r:id="rId23"/>
    <p:sldId id="393" r:id="rId24"/>
    <p:sldId id="392" r:id="rId25"/>
    <p:sldId id="395" r:id="rId26"/>
    <p:sldId id="378" r:id="rId27"/>
  </p:sldIdLst>
  <p:sldSz cx="9144000" cy="6858000" type="letter"/>
  <p:notesSz cx="6858000" cy="9029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4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CC99"/>
    <a:srgbClr val="0000FF"/>
    <a:srgbClr val="990000"/>
    <a:srgbClr val="CC0000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94699" autoAdjust="0"/>
  </p:normalViewPr>
  <p:slideViewPr>
    <p:cSldViewPr>
      <p:cViewPr varScale="1">
        <p:scale>
          <a:sx n="78" d="100"/>
          <a:sy n="78" d="100"/>
        </p:scale>
        <p:origin x="15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>
        <p:scale>
          <a:sx n="100" d="100"/>
          <a:sy n="100" d="100"/>
        </p:scale>
        <p:origin x="288" y="1836"/>
      </p:cViewPr>
      <p:guideLst>
        <p:guide orient="horz" pos="2844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7885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57885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E3C49D-4679-4E92-99F2-9ED732113B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68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3800" y="685800"/>
            <a:ext cx="4470400" cy="335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672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10600"/>
            <a:ext cx="2971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10600"/>
            <a:ext cx="2971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1D02DF-D692-4A81-8639-446C9AA457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77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872343-AED7-4A52-83A5-DCC99227E7D0}" type="slidenum">
              <a:rPr lang="en-US"/>
              <a:pPr/>
              <a:t>3</a:t>
            </a:fld>
            <a:endParaRPr lang="en-US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3D6E54-0AB8-4A81-BCB2-767B3CA0E7EF}" type="slidenum">
              <a:rPr lang="en-US"/>
              <a:pPr/>
              <a:t>6</a:t>
            </a:fld>
            <a:endParaRPr lang="en-US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C5A4BE-68E2-4581-B90F-ADFB08E3773C}" type="slidenum">
              <a:rPr lang="en-US"/>
              <a:pPr/>
              <a:t>7</a:t>
            </a:fld>
            <a:endParaRPr lang="en-US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4E4DAB-D275-4309-B65D-35F5989F6E64}" type="slidenum">
              <a:rPr lang="en-US"/>
              <a:pPr/>
              <a:t>14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3EAAFD-2037-450C-ACB4-9EB96D9F4B81}" type="slidenum">
              <a:rPr lang="en-US"/>
              <a:pPr/>
              <a:t>15</a:t>
            </a:fld>
            <a:endParaRPr lang="en-US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2CB5A-E0AD-453E-A9D2-A411D19397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C227D-7E62-498D-955E-7F9068EA89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202AB6-1705-48DA-82AE-6FA73477C7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84622F-9EED-439F-B56E-5DFA60DFA3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7515D-D42F-4B25-8B54-DDB1256212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205A9-E550-462F-97EA-46B0912535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89BA73-8D8A-4155-A2FA-DBBD4DD734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8EADC-2132-47FD-8355-62FCDB1E2D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EFC1D1-E3D5-4C0F-B33C-62E9846BC0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C632DF-A5DE-4ECA-9601-F3E92445A7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96983-B029-48DB-8D79-6E70D7F49C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B676839-E2F0-4DC4-8613-7458F2CCCC5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sound.org/" TargetMode="External"/><Relationship Id="rId2" Type="http://schemas.openxmlformats.org/officeDocument/2006/relationships/hyperlink" Target="https://www.findsounds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Adding Multimedia Elements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Hands-on Approach to</a:t>
            </a:r>
            <a:br>
              <a:rPr lang="en-US"/>
            </a:br>
            <a:r>
              <a:rPr lang="en-US"/>
              <a:t>Creating Multimedia Elements</a:t>
            </a:r>
          </a:p>
          <a:p>
            <a:r>
              <a:rPr lang="en-US"/>
              <a:t>by Dr. Steve Broskoske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Multimedia we will cover: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Download sounds.</a:t>
            </a:r>
          </a:p>
          <a:p>
            <a:r>
              <a:rPr lang="en-US" dirty="0"/>
              <a:t>Animation for teaching.</a:t>
            </a:r>
          </a:p>
          <a:p>
            <a:r>
              <a:rPr lang="en-US" dirty="0"/>
              <a:t>Screen shots.</a:t>
            </a:r>
          </a:p>
          <a:p>
            <a:r>
              <a:rPr lang="en-US" dirty="0"/>
              <a:t>Slide transitions.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Downloading Sounds to</a:t>
            </a:r>
            <a:br>
              <a:rPr lang="en-US" sz="4000"/>
            </a:br>
            <a:r>
              <a:rPr lang="en-US" sz="4000"/>
              <a:t>Use with Custom Animation</a:t>
            </a:r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800"/>
              <a:t>Using a search engine, search for sounds (.wav).</a:t>
            </a:r>
          </a:p>
          <a:p>
            <a:pPr marL="609600" indent="-609600">
              <a:buFontTx/>
              <a:buAutoNum type="arabicPeriod"/>
            </a:pPr>
            <a:r>
              <a:rPr lang="en-US" sz="2800"/>
              <a:t>Custom animate a graphic (or other screen element) as usual.</a:t>
            </a:r>
          </a:p>
          <a:p>
            <a:pPr marL="609600" indent="-609600">
              <a:buFontTx/>
              <a:buAutoNum type="arabicPeriod"/>
            </a:pPr>
            <a:r>
              <a:rPr lang="en-US" sz="2800"/>
              <a:t>Take the drop-down for the play-listed item, and select “effect options” to add a sound as usual.</a:t>
            </a:r>
          </a:p>
          <a:p>
            <a:pPr marL="609600" indent="-609600">
              <a:buFontTx/>
              <a:buAutoNum type="arabicPeriod"/>
            </a:pPr>
            <a:r>
              <a:rPr lang="en-US" sz="2800"/>
              <a:t>Instead of selecting a standard sound, select “other sound.”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35E17-F5B7-1B32-B196-39BF8F8A1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 Sounds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F9DB3-8A4D-CBB8-81E8-9975A2868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447800"/>
          </a:xfrm>
        </p:spPr>
        <p:txBody>
          <a:bodyPr/>
          <a:lstStyle/>
          <a:p>
            <a:r>
              <a:rPr lang="en-US" dirty="0"/>
              <a:t>You can download sounds by searching on Google. Better yet, navigate to a specialty search engine for sounds.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652981-E1FA-A4F3-F56E-2B9D3AD52ADB}"/>
              </a:ext>
            </a:extLst>
          </p:cNvPr>
          <p:cNvSpPr txBox="1"/>
          <p:nvPr/>
        </p:nvSpPr>
        <p:spPr>
          <a:xfrm>
            <a:off x="1905000" y="4072842"/>
            <a:ext cx="556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linkClick r:id="rId2"/>
              </a:rPr>
              <a:t>https://www.findsounds.com/</a:t>
            </a:r>
            <a:endParaRPr lang="en-US" sz="3200" dirty="0"/>
          </a:p>
          <a:p>
            <a:r>
              <a:rPr lang="en-US" sz="3200" dirty="0">
                <a:hlinkClick r:id="rId3"/>
              </a:rPr>
              <a:t>https://freesound.org/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4701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71233-EFC3-8E24-F3AA-27F3BBAFB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Sounds in Particular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7AEA0-78EB-1A0F-546B-E4EB4F3E0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 for audio files:</a:t>
            </a:r>
          </a:p>
          <a:p>
            <a:pPr lvl="1"/>
            <a:r>
              <a:rPr lang="en-US" dirty="0"/>
              <a:t>Search for .mp3, .wav, .m4a files</a:t>
            </a:r>
          </a:p>
          <a:p>
            <a:r>
              <a:rPr lang="en-US" dirty="0"/>
              <a:t>In online PP app:</a:t>
            </a:r>
          </a:p>
          <a:p>
            <a:pPr lvl="1"/>
            <a:r>
              <a:rPr lang="en-US" dirty="0"/>
              <a:t>Select </a:t>
            </a:r>
            <a:r>
              <a:rPr lang="en-US" i="1" dirty="0"/>
              <a:t>insert—audio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Play audio on slide when desired.</a:t>
            </a:r>
          </a:p>
          <a:p>
            <a:r>
              <a:rPr lang="en-US" dirty="0"/>
              <a:t>In Google Slides:</a:t>
            </a:r>
          </a:p>
          <a:p>
            <a:pPr lvl="1"/>
            <a:r>
              <a:rPr lang="en-US" dirty="0"/>
              <a:t>Select </a:t>
            </a:r>
            <a:r>
              <a:rPr lang="en-US" i="1" dirty="0"/>
              <a:t>insert—audio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Play audio on slide when desired.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92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Downloading Sounds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848600" cy="1066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TRY IT: Download a sound to accompany the following graphics. Animate the graphics and add a sound that can be played.</a:t>
            </a:r>
          </a:p>
        </p:txBody>
      </p:sp>
      <p:pic>
        <p:nvPicPr>
          <p:cNvPr id="194564" name="Picture 4" descr="an01124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309937"/>
            <a:ext cx="2144713" cy="2611438"/>
          </a:xfrm>
          <a:prstGeom prst="rect">
            <a:avLst/>
          </a:prstGeom>
          <a:noFill/>
        </p:spPr>
      </p:pic>
      <p:pic>
        <p:nvPicPr>
          <p:cNvPr id="5" name="Picture 5" descr="j016004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3429000"/>
            <a:ext cx="2232025" cy="2416175"/>
          </a:xfrm>
          <a:prstGeom prst="rect">
            <a:avLst/>
          </a:prstGeom>
          <a:noFill/>
        </p:spPr>
      </p:pic>
      <p:pic>
        <p:nvPicPr>
          <p:cNvPr id="3" name="Picture 2" descr="A cartoon of a monkey&#10;&#10;Description automatically generated">
            <a:extLst>
              <a:ext uri="{FF2B5EF4-FFF2-40B4-BE49-F238E27FC236}">
                <a16:creationId xmlns:a16="http://schemas.microsoft.com/office/drawing/2014/main" id="{E00266C7-4AAD-934B-6486-EFE1F88085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461321"/>
            <a:ext cx="2605446" cy="24822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Downloading Sounds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848600" cy="1219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TRY IT: Animate one or more of the following graphics. Download an appropriate sound to accompany the graphic.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1" y="4593771"/>
            <a:ext cx="2209800" cy="165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A red bell with a yellow sign&#10;&#10;Description automatically generated">
            <a:extLst>
              <a:ext uri="{FF2B5EF4-FFF2-40B4-BE49-F238E27FC236}">
                <a16:creationId xmlns:a16="http://schemas.microsoft.com/office/drawing/2014/main" id="{D9067818-E8E5-8D71-60F7-697D6189D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200400"/>
            <a:ext cx="2095500" cy="2095500"/>
          </a:xfrm>
          <a:prstGeom prst="rect">
            <a:avLst/>
          </a:prstGeom>
        </p:spPr>
      </p:pic>
      <p:pic>
        <p:nvPicPr>
          <p:cNvPr id="5" name="Picture 4" descr="A yellow school bus with a door open&#10;&#10;Description automatically generated">
            <a:extLst>
              <a:ext uri="{FF2B5EF4-FFF2-40B4-BE49-F238E27FC236}">
                <a16:creationId xmlns:a16="http://schemas.microsoft.com/office/drawing/2014/main" id="{FD5346DB-A04F-9C3A-4600-669B21B8C4E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434" y="4419600"/>
            <a:ext cx="3664920" cy="24432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Animation to Teach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295400"/>
          </a:xfrm>
        </p:spPr>
        <p:txBody>
          <a:bodyPr/>
          <a:lstStyle/>
          <a:p>
            <a:pPr lvl="0">
              <a:lnSpc>
                <a:spcPct val="80000"/>
              </a:lnSpc>
              <a:buNone/>
            </a:pPr>
            <a:r>
              <a:rPr lang="en-US" sz="2800" dirty="0">
                <a:solidFill>
                  <a:srgbClr val="000000"/>
                </a:solidFill>
              </a:rPr>
              <a:t>TRY IT: Animate the following algebra illustration and add a sound(s) to effectively demonstrate this math topic.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0" y="35814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Let a = 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43434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 = 10 +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50540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 = </a:t>
            </a:r>
            <a:r>
              <a:rPr lang="en-US" sz="3200" b="1" dirty="0"/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43434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04106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Animation to Teach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295400"/>
          </a:xfrm>
        </p:spPr>
        <p:txBody>
          <a:bodyPr/>
          <a:lstStyle/>
          <a:p>
            <a:pPr lvl="0">
              <a:lnSpc>
                <a:spcPct val="80000"/>
              </a:lnSpc>
              <a:buNone/>
            </a:pPr>
            <a:r>
              <a:rPr lang="en-US" sz="2800" dirty="0">
                <a:solidFill>
                  <a:srgbClr val="000000"/>
                </a:solidFill>
              </a:rPr>
              <a:t>TRY IT: Add sounds to the following animations to effectively demonstrate how to solve this math problem.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0" y="3647182"/>
            <a:ext cx="106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6 4</a:t>
            </a:r>
            <a:br>
              <a:rPr lang="en-US" sz="3200" dirty="0"/>
            </a:br>
            <a:r>
              <a:rPr lang="en-US" sz="3200" u="sng" dirty="0"/>
              <a:t>- 4 6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993996" y="3810000"/>
            <a:ext cx="381000" cy="3048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82998" y="3620129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4648200"/>
            <a:ext cx="327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92498" y="4648200"/>
            <a:ext cx="327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1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2400" y="3623846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0367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Capturing Screen Shots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200400"/>
            <a:ext cx="7772400" cy="3200400"/>
          </a:xfrm>
        </p:spPr>
        <p:txBody>
          <a:bodyPr/>
          <a:lstStyle/>
          <a:p>
            <a:r>
              <a:rPr lang="en-US" sz="2800" dirty="0"/>
              <a:t>In Windows:</a:t>
            </a:r>
          </a:p>
          <a:p>
            <a:pPr lvl="1"/>
            <a:r>
              <a:rPr lang="en-US" sz="2400" dirty="0"/>
              <a:t>Press the “print screen” key to capture an image of the entire screen to the clipboard. Then “paste” to insert.</a:t>
            </a:r>
          </a:p>
          <a:p>
            <a:r>
              <a:rPr lang="en-US" sz="2800" dirty="0"/>
              <a:t>In Mac:</a:t>
            </a:r>
          </a:p>
          <a:p>
            <a:pPr lvl="1"/>
            <a:r>
              <a:rPr lang="en-US" sz="2400" dirty="0"/>
              <a:t>Press </a:t>
            </a:r>
            <a:r>
              <a:rPr lang="en-US" sz="2400" i="1" dirty="0"/>
              <a:t>shift + command + control + 3</a:t>
            </a:r>
            <a:r>
              <a:rPr lang="en-US" sz="2400" dirty="0"/>
              <a:t> to send the image straight to the clipboard instead of saving a file. (Don’t use </a:t>
            </a:r>
            <a:r>
              <a:rPr lang="en-US" sz="2400" i="1" dirty="0"/>
              <a:t>shift</a:t>
            </a:r>
            <a:r>
              <a:rPr lang="en-US" sz="2400" dirty="0"/>
              <a:t> to save the screen shot as a file.)</a:t>
            </a:r>
          </a:p>
        </p:txBody>
      </p:sp>
      <p:sp>
        <p:nvSpPr>
          <p:cNvPr id="202756" name="Text Box 4"/>
          <p:cNvSpPr txBox="1">
            <a:spLocks noChangeArrowheads="1"/>
          </p:cNvSpPr>
          <p:nvPr/>
        </p:nvSpPr>
        <p:spPr bwMode="auto">
          <a:xfrm>
            <a:off x="1066800" y="1752600"/>
            <a:ext cx="6934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Every device/platform has a way to capture an screen shot (screen capture). Capture an image of the screen, then insert it into any application as a graphic.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Capturing Screen Shots</a:t>
            </a:r>
          </a:p>
        </p:txBody>
      </p:sp>
      <p:sp>
        <p:nvSpPr>
          <p:cNvPr id="203779" name="Text Box 3"/>
          <p:cNvSpPr txBox="1">
            <a:spLocks noChangeArrowheads="1"/>
          </p:cNvSpPr>
          <p:nvPr/>
        </p:nvSpPr>
        <p:spPr bwMode="auto">
          <a:xfrm>
            <a:off x="838200" y="2057400"/>
            <a:ext cx="739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TRY IT:</a:t>
            </a:r>
            <a:r>
              <a:rPr lang="en-US"/>
              <a:t> Take a screen shot of the previous slide. Paste it below.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Capturing Screen Shots</a:t>
            </a:r>
          </a:p>
        </p:txBody>
      </p:sp>
      <p:sp>
        <p:nvSpPr>
          <p:cNvPr id="203779" name="Text Box 3"/>
          <p:cNvSpPr txBox="1">
            <a:spLocks noChangeArrowheads="1"/>
          </p:cNvSpPr>
          <p:nvPr/>
        </p:nvSpPr>
        <p:spPr bwMode="auto">
          <a:xfrm>
            <a:off x="838200" y="2057400"/>
            <a:ext cx="739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TRY IT:</a:t>
            </a:r>
            <a:r>
              <a:rPr lang="en-US" dirty="0"/>
              <a:t> Take a screen shot of a Web page or a screen in another program/app. Paste it below.</a:t>
            </a:r>
          </a:p>
        </p:txBody>
      </p:sp>
    </p:spTree>
    <p:extLst>
      <p:ext uri="{BB962C8B-B14F-4D97-AF65-F5344CB8AC3E}">
        <p14:creationId xmlns:p14="http://schemas.microsoft.com/office/powerpoint/2010/main" val="928249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Graphic Editing</a:t>
            </a:r>
            <a:br>
              <a:rPr lang="en-US" sz="4000"/>
            </a:br>
            <a:r>
              <a:rPr lang="en-US" sz="4000"/>
              <a:t>Using the Picture Toolbar</a:t>
            </a:r>
          </a:p>
        </p:txBody>
      </p:sp>
      <p:sp>
        <p:nvSpPr>
          <p:cNvPr id="204803" name="Text Box 3"/>
          <p:cNvSpPr txBox="1">
            <a:spLocks noChangeArrowheads="1"/>
          </p:cNvSpPr>
          <p:nvPr/>
        </p:nvSpPr>
        <p:spPr bwMode="auto">
          <a:xfrm>
            <a:off x="838200" y="1981200"/>
            <a:ext cx="7772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TRY IT: Take a </a:t>
            </a:r>
            <a:r>
              <a:rPr lang="en-US" i="1" dirty="0"/>
              <a:t>screen capture</a:t>
            </a:r>
            <a:r>
              <a:rPr lang="en-US" dirty="0"/>
              <a:t> of a menu or dialog in the ribbon of PowerPoint. Double-click the graphic to open the </a:t>
            </a:r>
            <a:r>
              <a:rPr lang="en-US" i="1" dirty="0"/>
              <a:t>drawing tools format</a:t>
            </a:r>
            <a:r>
              <a:rPr lang="en-US" dirty="0"/>
              <a:t> tab. Use the </a:t>
            </a:r>
            <a:r>
              <a:rPr lang="en-US" i="1" dirty="0"/>
              <a:t>cropping tool</a:t>
            </a:r>
            <a:r>
              <a:rPr lang="en-US" dirty="0"/>
              <a:t> to edit the graphic so that only the slide show menu shows. Add callouts as needed to explain information.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Slide Transitions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848600" cy="1524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To create a professional touch, you can create slide transitions as the professionals do on television. Open the </a:t>
            </a:r>
            <a:r>
              <a:rPr lang="en-US" sz="2800" i="1" dirty="0"/>
              <a:t>animations tab</a:t>
            </a:r>
            <a:r>
              <a:rPr lang="en-US" sz="2800" dirty="0"/>
              <a:t>, and select effects from the </a:t>
            </a:r>
            <a:r>
              <a:rPr lang="en-US" sz="2800" i="1" dirty="0"/>
              <a:t>transition to this slide group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Slide Transitions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848600" cy="1524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/>
              <a:t>TRY IT: Try creating various slide transitions on different slides throughout this presentation.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E13ED-D7B6-DACC-DA1C-FF187C88C1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Using Action Buttons and Links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FD1756-7329-C69B-ED20-513F57A1D4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41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Buttons/Links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848600" cy="4800600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In PowerPoint desktop app:</a:t>
            </a:r>
          </a:p>
          <a:p>
            <a:pPr marL="609600" indent="-609600">
              <a:buFontTx/>
              <a:buAutoNum type="arabicPeriod"/>
            </a:pPr>
            <a:r>
              <a:rPr lang="en-US" sz="2800" dirty="0"/>
              <a:t>From the insert tab, select </a:t>
            </a:r>
            <a:r>
              <a:rPr lang="en-US" sz="2800" i="1" dirty="0"/>
              <a:t>shapes</a:t>
            </a:r>
            <a:r>
              <a:rPr lang="en-US" sz="2800" dirty="0"/>
              <a:t> from the illustrations group.</a:t>
            </a:r>
          </a:p>
          <a:p>
            <a:pPr marL="609600" indent="-609600">
              <a:buFontTx/>
              <a:buAutoNum type="arabicPeriod"/>
            </a:pPr>
            <a:r>
              <a:rPr lang="en-US" sz="2800" dirty="0"/>
              <a:t>Select action buttons from the bottom of the dialog.</a:t>
            </a:r>
          </a:p>
          <a:p>
            <a:pPr marL="609600" indent="-609600">
              <a:buFontTx/>
              <a:buAutoNum type="arabicPeriod"/>
            </a:pPr>
            <a:r>
              <a:rPr lang="en-US" sz="2800" dirty="0"/>
              <a:t>Select button type.</a:t>
            </a:r>
          </a:p>
          <a:p>
            <a:pPr marL="990600" lvl="1" indent="-533400">
              <a:buFontTx/>
              <a:buChar char="•"/>
            </a:pPr>
            <a:r>
              <a:rPr lang="en-US" sz="2400" i="1" dirty="0"/>
              <a:t>Suggestion</a:t>
            </a:r>
            <a:r>
              <a:rPr lang="en-US" sz="2400" dirty="0"/>
              <a:t>: Use the custom button. You can type a description on it.</a:t>
            </a:r>
          </a:p>
          <a:p>
            <a:pPr marL="609600" indent="-609600">
              <a:buFontTx/>
              <a:buAutoNum type="arabicPeriod"/>
            </a:pPr>
            <a:r>
              <a:rPr lang="en-US" sz="2800" dirty="0"/>
              <a:t>Click and drag on the slide to create button.</a:t>
            </a:r>
          </a:p>
          <a:p>
            <a:pPr marL="609600" indent="-609600">
              <a:buFontTx/>
              <a:buAutoNum type="arabicPeriod"/>
            </a:pPr>
            <a:r>
              <a:rPr lang="en-US" sz="2800" dirty="0"/>
              <a:t>Specify </a:t>
            </a:r>
            <a:r>
              <a:rPr lang="en-US" sz="2800" i="1" dirty="0"/>
              <a:t>action settings</a:t>
            </a:r>
            <a:r>
              <a:rPr lang="en-US" sz="2800" dirty="0"/>
              <a:t> to make the button work.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71233-EFC3-8E24-F3AA-27F3BBAFB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Buttons/Links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7AEA0-78EB-1A0F-546B-E4EB4F3E0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online PP app:</a:t>
            </a:r>
          </a:p>
          <a:p>
            <a:pPr lvl="1"/>
            <a:r>
              <a:rPr lang="en-US" dirty="0"/>
              <a:t>Select </a:t>
            </a:r>
            <a:r>
              <a:rPr lang="en-US" i="1" dirty="0"/>
              <a:t>insert—link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from entering a URL, a file, or a slide within the presentation.</a:t>
            </a:r>
          </a:p>
          <a:p>
            <a:r>
              <a:rPr lang="en-US" dirty="0"/>
              <a:t>In Google Slides:</a:t>
            </a:r>
          </a:p>
          <a:p>
            <a:pPr lvl="1"/>
            <a:r>
              <a:rPr lang="en-US" dirty="0"/>
              <a:t>Select </a:t>
            </a:r>
            <a:r>
              <a:rPr lang="en-US" i="1" dirty="0"/>
              <a:t>insert—shape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shape and choose </a:t>
            </a:r>
            <a:r>
              <a:rPr lang="en-US" i="1" dirty="0"/>
              <a:t>insert—link</a:t>
            </a:r>
            <a:r>
              <a:rPr lang="en-US" dirty="0"/>
              <a:t>. Then, type/paste a URL or select a slide within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529784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Navigate to Another Slide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44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You can make action buttons navigate to a particular slide within the current presentation.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Next slide, previous slide, first slide, last slide, particular slide.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Navigate to Web Site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44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Navigate to Misericordia’s URL using an action button/shape:</a:t>
            </a:r>
          </a:p>
        </p:txBody>
      </p:sp>
    </p:spTree>
    <p:extLst>
      <p:ext uri="{BB962C8B-B14F-4D97-AF65-F5344CB8AC3E}">
        <p14:creationId xmlns:p14="http://schemas.microsoft.com/office/powerpoint/2010/main" val="986331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Navigate to Web Site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44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Navigate to PDE’s URL using an action button/shape: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https://www.pa.gov/agencies/education</a:t>
            </a:r>
          </a:p>
        </p:txBody>
      </p:sp>
    </p:spTree>
    <p:extLst>
      <p:ext uri="{BB962C8B-B14F-4D97-AF65-F5344CB8AC3E}">
        <p14:creationId xmlns:p14="http://schemas.microsoft.com/office/powerpoint/2010/main" val="2665838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0206-E88E-FC29-9031-4437EED58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 a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1132E-F5DB-48FF-AA62-EF0973D88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Google Slides:</a:t>
            </a:r>
          </a:p>
          <a:p>
            <a:pPr lvl="1"/>
            <a:r>
              <a:rPr lang="en-US" dirty="0"/>
              <a:t>Select </a:t>
            </a:r>
            <a:r>
              <a:rPr lang="en-US" i="1" dirty="0"/>
              <a:t>insert—video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from YouTube OR from Drive.</a:t>
            </a:r>
          </a:p>
          <a:p>
            <a:pPr lvl="1"/>
            <a:r>
              <a:rPr lang="en-US" dirty="0"/>
              <a:t>Specify how to start the video:</a:t>
            </a:r>
          </a:p>
          <a:p>
            <a:pPr lvl="2"/>
            <a:r>
              <a:rPr lang="en-US" dirty="0"/>
              <a:t>Play on click: Click anywhere to play.</a:t>
            </a:r>
          </a:p>
          <a:p>
            <a:pPr lvl="2"/>
            <a:r>
              <a:rPr lang="en-US" dirty="0"/>
              <a:t>Play automatically: Plays immediately.</a:t>
            </a:r>
          </a:p>
          <a:p>
            <a:pPr lvl="2"/>
            <a:r>
              <a:rPr lang="en-US" dirty="0"/>
              <a:t>Play manual: Have to press play button on video.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87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0206-E88E-FC29-9031-4437EED58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 a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1132E-F5DB-48FF-AA62-EF0973D88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PowerPoint online:</a:t>
            </a:r>
          </a:p>
          <a:p>
            <a:pPr lvl="1"/>
            <a:r>
              <a:rPr lang="en-US" dirty="0"/>
              <a:t>Select </a:t>
            </a:r>
            <a:r>
              <a:rPr lang="en-US" i="1" dirty="0"/>
              <a:t>insert—video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from YouTube (or other provider) OR from device.</a:t>
            </a:r>
          </a:p>
          <a:p>
            <a:pPr lvl="1"/>
            <a:r>
              <a:rPr lang="en-US" dirty="0"/>
              <a:t>Specify how to start the video:</a:t>
            </a:r>
          </a:p>
          <a:p>
            <a:pPr lvl="2"/>
            <a:r>
              <a:rPr lang="en-US" dirty="0"/>
              <a:t>Play on click: Click anywhere to play.</a:t>
            </a:r>
          </a:p>
          <a:p>
            <a:pPr lvl="2"/>
            <a:r>
              <a:rPr lang="en-US" dirty="0"/>
              <a:t>Play automatically: Plays immediately.</a:t>
            </a:r>
          </a:p>
          <a:p>
            <a:pPr lvl="2"/>
            <a:r>
              <a:rPr lang="en-US" dirty="0"/>
              <a:t>Play manual: Have to press play button on video.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694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C681F-4AE7-D03F-ADC2-5104BFF23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 a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D9C94-C789-F569-7FD5-D023224A6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303" y="1737852"/>
            <a:ext cx="7772400" cy="4114800"/>
          </a:xfrm>
        </p:spPr>
        <p:txBody>
          <a:bodyPr/>
          <a:lstStyle/>
          <a:p>
            <a:r>
              <a:rPr lang="en-US" dirty="0"/>
              <a:t>As a bonus, in PowerPoint online:</a:t>
            </a:r>
          </a:p>
          <a:p>
            <a:pPr lvl="1"/>
            <a:r>
              <a:rPr lang="en-US" dirty="0"/>
              <a:t>You can navigate directly to</a:t>
            </a:r>
            <a:br>
              <a:rPr lang="en-US" dirty="0"/>
            </a:br>
            <a:r>
              <a:rPr lang="en-US" dirty="0"/>
              <a:t>YouTube.</a:t>
            </a:r>
          </a:p>
          <a:p>
            <a:pPr lvl="1"/>
            <a:r>
              <a:rPr lang="en-US" dirty="0"/>
              <a:t>Run video to where you</a:t>
            </a:r>
            <a:br>
              <a:rPr lang="en-US" dirty="0"/>
            </a:br>
            <a:r>
              <a:rPr lang="en-US" dirty="0"/>
              <a:t>want to start.</a:t>
            </a:r>
          </a:p>
          <a:p>
            <a:pPr lvl="1"/>
            <a:r>
              <a:rPr lang="en-US" dirty="0"/>
              <a:t>Click </a:t>
            </a:r>
            <a:r>
              <a:rPr lang="en-US" i="1" dirty="0"/>
              <a:t>share</a:t>
            </a:r>
            <a:r>
              <a:rPr lang="en-US" dirty="0"/>
              <a:t> button.</a:t>
            </a:r>
          </a:p>
          <a:p>
            <a:pPr lvl="1"/>
            <a:r>
              <a:rPr lang="en-US" dirty="0"/>
              <a:t>Check if you want to start</a:t>
            </a:r>
            <a:br>
              <a:rPr lang="en-US" dirty="0"/>
            </a:br>
            <a:r>
              <a:rPr lang="en-US" dirty="0"/>
              <a:t>video at that point.</a:t>
            </a:r>
          </a:p>
          <a:p>
            <a:pPr lvl="1"/>
            <a:r>
              <a:rPr lang="en-US" dirty="0"/>
              <a:t>Press </a:t>
            </a:r>
            <a:r>
              <a:rPr lang="en-US" i="1" dirty="0"/>
              <a:t>copy</a:t>
            </a:r>
            <a:r>
              <a:rPr lang="en-US" dirty="0"/>
              <a:t> button and</a:t>
            </a:r>
            <a:br>
              <a:rPr lang="en-US" dirty="0"/>
            </a:br>
            <a:r>
              <a:rPr lang="en-US" dirty="0"/>
              <a:t>paste into PP.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6211C7-4106-9700-0D23-EB58DABFAA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96"/>
          <a:stretch/>
        </p:blipFill>
        <p:spPr>
          <a:xfrm>
            <a:off x="5486400" y="3200400"/>
            <a:ext cx="3353962" cy="22246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08546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3F265-4B35-D108-04CB-701922D80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 a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32A77-2578-ADD3-FB69-2C8614489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an action button/shape to show a video from YouTube:</a:t>
            </a:r>
          </a:p>
        </p:txBody>
      </p:sp>
    </p:spTree>
    <p:extLst>
      <p:ext uri="{BB962C8B-B14F-4D97-AF65-F5344CB8AC3E}">
        <p14:creationId xmlns:p14="http://schemas.microsoft.com/office/powerpoint/2010/main" val="3212683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r>
              <a:rPr lang="en-US" dirty="0"/>
              <a:t>Download sounds</a:t>
            </a:r>
          </a:p>
          <a:p>
            <a:pPr lvl="1"/>
            <a:r>
              <a:rPr lang="en-US" dirty="0"/>
              <a:t>Download .wav or .mp3.</a:t>
            </a:r>
          </a:p>
          <a:p>
            <a:pPr>
              <a:lnSpc>
                <a:spcPct val="90000"/>
              </a:lnSpc>
            </a:pPr>
            <a:r>
              <a:rPr lang="en-US" dirty="0"/>
              <a:t>Screen shots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 Windows: press </a:t>
            </a:r>
            <a:r>
              <a:rPr lang="en-US" i="1" dirty="0"/>
              <a:t>print screen</a:t>
            </a:r>
            <a:r>
              <a:rPr lang="en-US" dirty="0"/>
              <a:t> key and paste.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In Mac: press </a:t>
            </a:r>
            <a:r>
              <a:rPr lang="en-US" sz="2800" i="1" dirty="0"/>
              <a:t>shift + command + control + 3.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Slide transitions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Select effects from the </a:t>
            </a:r>
            <a:r>
              <a:rPr lang="en-US" i="1" dirty="0"/>
              <a:t>transition to this slide group.</a:t>
            </a:r>
          </a:p>
          <a:p>
            <a:pPr>
              <a:lnSpc>
                <a:spcPct val="90000"/>
              </a:lnSpc>
            </a:pPr>
            <a:r>
              <a:rPr lang="en-US" dirty="0"/>
              <a:t>Create action buttons to link to URLs or slides.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2600</TotalTime>
  <Words>1025</Words>
  <Application>Microsoft Office PowerPoint</Application>
  <PresentationFormat>Letter Paper (8.5x11 in)</PresentationFormat>
  <Paragraphs>122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Times New Roman</vt:lpstr>
      <vt:lpstr>Default Design</vt:lpstr>
      <vt:lpstr>Adding Multimedia Elements</vt:lpstr>
      <vt:lpstr>Multimedia we will cover:</vt:lpstr>
      <vt:lpstr>Downloading Sounds to Use with Custom Animation</vt:lpstr>
      <vt:lpstr>Downloading Sounds</vt:lpstr>
      <vt:lpstr>Sounds in Particular Apps</vt:lpstr>
      <vt:lpstr>Downloading Sounds</vt:lpstr>
      <vt:lpstr>Downloading Sounds</vt:lpstr>
      <vt:lpstr>Using Animation to Teach</vt:lpstr>
      <vt:lpstr>Using Animation to Teach</vt:lpstr>
      <vt:lpstr>Capturing Screen Shots</vt:lpstr>
      <vt:lpstr>Capturing Screen Shots</vt:lpstr>
      <vt:lpstr>Capturing Screen Shots</vt:lpstr>
      <vt:lpstr>Graphic Editing Using the Picture Toolbar</vt:lpstr>
      <vt:lpstr>Slide Transitions</vt:lpstr>
      <vt:lpstr>Slide Transitions</vt:lpstr>
      <vt:lpstr>Using Action Buttons and Links</vt:lpstr>
      <vt:lpstr>Action Buttons/Links</vt:lpstr>
      <vt:lpstr>Action Buttons/Links</vt:lpstr>
      <vt:lpstr>Navigate to Another Slide</vt:lpstr>
      <vt:lpstr>Navigate to Web Site</vt:lpstr>
      <vt:lpstr>Navigate to Web Site</vt:lpstr>
      <vt:lpstr>Insert a Video</vt:lpstr>
      <vt:lpstr>Insert a Video</vt:lpstr>
      <vt:lpstr>Insert a Video</vt:lpstr>
      <vt:lpstr>Insert a Video</vt:lpstr>
      <vt:lpstr>Review</vt:lpstr>
    </vt:vector>
  </TitlesOfParts>
  <Company>College Misericordia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Activity</dc:title>
  <dc:creator>Dr. Stephen L. Broskoske</dc:creator>
  <cp:lastModifiedBy>Steve_and_Kim Broskoske</cp:lastModifiedBy>
  <cp:revision>104</cp:revision>
  <dcterms:created xsi:type="dcterms:W3CDTF">1999-06-21T15:29:59Z</dcterms:created>
  <dcterms:modified xsi:type="dcterms:W3CDTF">2026-11-04T14:40:18Z</dcterms:modified>
</cp:coreProperties>
</file>