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Default Extension="fntdata" ContentType="application/x-fontdata"/>
  <Override PartName="/ppt/theme/themeOverride1.xml" ContentType="application/vnd.openxmlformats-officedocument.themeOverr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Default Extension="wav" ContentType="audio/wav"/>
  <Override PartName="/ppt/theme/themeOverride2.xml" ContentType="application/vnd.openxmlformats-officedocument.themeOverride+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9" r:id="rId1"/>
  </p:sldMasterIdLst>
  <p:notesMasterIdLst>
    <p:notesMasterId r:id="rId34"/>
  </p:notesMasterIdLst>
  <p:handoutMasterIdLst>
    <p:handoutMasterId r:id="rId35"/>
  </p:handoutMasterIdLst>
  <p:sldIdLst>
    <p:sldId id="276" r:id="rId2"/>
    <p:sldId id="257" r:id="rId3"/>
    <p:sldId id="287" r:id="rId4"/>
    <p:sldId id="260" r:id="rId5"/>
    <p:sldId id="261" r:id="rId6"/>
    <p:sldId id="279" r:id="rId7"/>
    <p:sldId id="281" r:id="rId8"/>
    <p:sldId id="280" r:id="rId9"/>
    <p:sldId id="284" r:id="rId10"/>
    <p:sldId id="285" r:id="rId11"/>
    <p:sldId id="300" r:id="rId12"/>
    <p:sldId id="282" r:id="rId13"/>
    <p:sldId id="283" r:id="rId14"/>
    <p:sldId id="265" r:id="rId15"/>
    <p:sldId id="278" r:id="rId16"/>
    <p:sldId id="286" r:id="rId17"/>
    <p:sldId id="266" r:id="rId18"/>
    <p:sldId id="273" r:id="rId19"/>
    <p:sldId id="274" r:id="rId20"/>
    <p:sldId id="267" r:id="rId21"/>
    <p:sldId id="269" r:id="rId22"/>
    <p:sldId id="270" r:id="rId23"/>
    <p:sldId id="271" r:id="rId24"/>
    <p:sldId id="288" r:id="rId25"/>
    <p:sldId id="290" r:id="rId26"/>
    <p:sldId id="293" r:id="rId27"/>
    <p:sldId id="298" r:id="rId28"/>
    <p:sldId id="294" r:id="rId29"/>
    <p:sldId id="299" r:id="rId30"/>
    <p:sldId id="295" r:id="rId31"/>
    <p:sldId id="297" r:id="rId32"/>
    <p:sldId id="275" r:id="rId33"/>
  </p:sldIdLst>
  <p:sldSz cx="9144000" cy="6858000" type="screen4x3"/>
  <p:notesSz cx="6985000" cy="9282113"/>
  <p:embeddedFontLst>
    <p:embeddedFont>
      <p:font typeface="Tahoma" pitchFamily="34" charset="0"/>
      <p:regular r:id="rId36"/>
      <p:bold r:id="rId37"/>
    </p:embeddedFont>
    <p:embeddedFont>
      <p:font typeface="Comic Sans MS" pitchFamily="66" charset="0"/>
      <p:regular r:id="rId38"/>
      <p:bold r:id="rId39"/>
    </p:embeddedFont>
    <p:embeddedFont>
      <p:font typeface="Monotype Corsiva" pitchFamily="66" charset="0"/>
      <p:italic r:id="rId40"/>
    </p:embeddedFont>
    <p:embeddedFont>
      <p:font typeface="Microsoft Sans Serif" pitchFamily="34" charset="0"/>
      <p:regular r:id="rId41"/>
    </p:embeddedFont>
    <p:embeddedFont>
      <p:font typeface="Webdings" pitchFamily="18" charset="2"/>
      <p:regular r:id="rId42"/>
    </p:embeddedFont>
    <p:embeddedFont>
      <p:font typeface="Arial Black" pitchFamily="34" charset="0"/>
      <p:italic r:id="rId43"/>
    </p:embeddedFont>
    <p:embeddedFont>
      <p:font typeface="Brush Script MT" pitchFamily="66" charset="0"/>
      <p:italic r:id="rId44"/>
    </p:embeddedFont>
    <p:embeddedFont>
      <p:font typeface="French Script MT" pitchFamily="66" charset="0"/>
      <p:regular r:id="rId45"/>
    </p:embeddedFont>
    <p:embeddedFont>
      <p:font typeface="Matisse ITC" pitchFamily="82" charset="0"/>
      <p:regular r:id="rId46"/>
    </p:embeddedFont>
  </p:embeddedFontLst>
  <p:defaultTextStyle>
    <a:defPPr>
      <a:defRPr lang="en-US"/>
    </a:defPPr>
    <a:lvl1pPr algn="ctr" rtl="0" fontAlgn="base">
      <a:spcBef>
        <a:spcPct val="0"/>
      </a:spcBef>
      <a:spcAft>
        <a:spcPct val="0"/>
      </a:spcAft>
      <a:defRPr sz="2400" kern="1200">
        <a:solidFill>
          <a:schemeClr val="tx1"/>
        </a:solidFill>
        <a:latin typeface="Times New Roman" pitchFamily="18" charset="0"/>
        <a:ea typeface="+mn-ea"/>
        <a:cs typeface="+mn-cs"/>
      </a:defRPr>
    </a:lvl1pPr>
    <a:lvl2pPr marL="457200" algn="ctr" rtl="0" fontAlgn="base">
      <a:spcBef>
        <a:spcPct val="0"/>
      </a:spcBef>
      <a:spcAft>
        <a:spcPct val="0"/>
      </a:spcAft>
      <a:defRPr sz="2400" kern="1200">
        <a:solidFill>
          <a:schemeClr val="tx1"/>
        </a:solidFill>
        <a:latin typeface="Times New Roman" pitchFamily="18" charset="0"/>
        <a:ea typeface="+mn-ea"/>
        <a:cs typeface="+mn-cs"/>
      </a:defRPr>
    </a:lvl2pPr>
    <a:lvl3pPr marL="914400" algn="ctr" rtl="0" fontAlgn="base">
      <a:spcBef>
        <a:spcPct val="0"/>
      </a:spcBef>
      <a:spcAft>
        <a:spcPct val="0"/>
      </a:spcAft>
      <a:defRPr sz="2400" kern="1200">
        <a:solidFill>
          <a:schemeClr val="tx1"/>
        </a:solidFill>
        <a:latin typeface="Times New Roman" pitchFamily="18" charset="0"/>
        <a:ea typeface="+mn-ea"/>
        <a:cs typeface="+mn-cs"/>
      </a:defRPr>
    </a:lvl3pPr>
    <a:lvl4pPr marL="1371600" algn="ctr" rtl="0" fontAlgn="base">
      <a:spcBef>
        <a:spcPct val="0"/>
      </a:spcBef>
      <a:spcAft>
        <a:spcPct val="0"/>
      </a:spcAft>
      <a:defRPr sz="2400" kern="1200">
        <a:solidFill>
          <a:schemeClr val="tx1"/>
        </a:solidFill>
        <a:latin typeface="Times New Roman" pitchFamily="18" charset="0"/>
        <a:ea typeface="+mn-ea"/>
        <a:cs typeface="+mn-cs"/>
      </a:defRPr>
    </a:lvl4pPr>
    <a:lvl5pPr marL="1828800" algn="ctr"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webPr encoding="windows-1252"/>
  <p:clrMru>
    <a:srgbClr val="66CCFF"/>
    <a:srgbClr val="FF9966"/>
    <a:srgbClr val="FFCC66"/>
    <a:srgbClr val="FF9900"/>
    <a:srgbClr val="FF3300"/>
    <a:srgbClr val="0000FF"/>
    <a:srgbClr val="FFFFFF"/>
    <a:srgbClr val="66FF33"/>
  </p:clrMru>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593" autoAdjust="0"/>
    <p:restoredTop sz="94699" autoAdjust="0"/>
  </p:normalViewPr>
  <p:slideViewPr>
    <p:cSldViewPr>
      <p:cViewPr varScale="1">
        <p:scale>
          <a:sx n="67" d="100"/>
          <a:sy n="67" d="100"/>
        </p:scale>
        <p:origin x="-102" y="-1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42" Type="http://schemas.openxmlformats.org/officeDocument/2006/relationships/font" Target="fonts/font7.fntdata"/><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46"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6.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font" Target="fonts/font5.fntdata"/><Relationship Id="rId45"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 Id="rId43" Type="http://schemas.openxmlformats.org/officeDocument/2006/relationships/font" Target="fonts/font8.fntdata"/><Relationship Id="rId48" Type="http://schemas.openxmlformats.org/officeDocument/2006/relationships/viewProps" Target="viewProp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4034"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algn="l" defTabSz="930275">
              <a:defRPr sz="1200"/>
            </a:lvl1pPr>
          </a:lstStyle>
          <a:p>
            <a:endParaRPr lang="en-US"/>
          </a:p>
        </p:txBody>
      </p:sp>
      <p:sp>
        <p:nvSpPr>
          <p:cNvPr id="44035" name="Rectangle 3"/>
          <p:cNvSpPr>
            <a:spLocks noGrp="1" noChangeArrowheads="1"/>
          </p:cNvSpPr>
          <p:nvPr>
            <p:ph type="dt" sz="quarter" idx="1"/>
          </p:nvPr>
        </p:nvSpPr>
        <p:spPr bwMode="auto">
          <a:xfrm>
            <a:off x="3957638" y="0"/>
            <a:ext cx="3027362"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algn="r" defTabSz="930275">
              <a:defRPr sz="1200"/>
            </a:lvl1pPr>
          </a:lstStyle>
          <a:p>
            <a:endParaRPr lang="en-US"/>
          </a:p>
        </p:txBody>
      </p:sp>
      <p:sp>
        <p:nvSpPr>
          <p:cNvPr id="44036" name="Rectangle 4"/>
          <p:cNvSpPr>
            <a:spLocks noGrp="1" noChangeArrowheads="1"/>
          </p:cNvSpPr>
          <p:nvPr>
            <p:ph type="ftr" sz="quarter" idx="2"/>
          </p:nvPr>
        </p:nvSpPr>
        <p:spPr bwMode="auto">
          <a:xfrm>
            <a:off x="0" y="8818563"/>
            <a:ext cx="3027363"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algn="l" defTabSz="930275">
              <a:defRPr sz="1200"/>
            </a:lvl1pPr>
          </a:lstStyle>
          <a:p>
            <a:endParaRPr lang="en-US"/>
          </a:p>
        </p:txBody>
      </p:sp>
      <p:sp>
        <p:nvSpPr>
          <p:cNvPr id="44037" name="Rectangle 5"/>
          <p:cNvSpPr>
            <a:spLocks noGrp="1" noChangeArrowheads="1"/>
          </p:cNvSpPr>
          <p:nvPr>
            <p:ph type="sldNum" sz="quarter" idx="3"/>
          </p:nvPr>
        </p:nvSpPr>
        <p:spPr bwMode="auto">
          <a:xfrm>
            <a:off x="3957638" y="8818563"/>
            <a:ext cx="3027362"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algn="r" defTabSz="930275">
              <a:defRPr sz="1200"/>
            </a:lvl1pPr>
          </a:lstStyle>
          <a:p>
            <a:fld id="{8BAD4198-2607-43D3-9E46-766287EAC80B}" type="slidenum">
              <a:rPr lang="en-US"/>
              <a:pPr/>
              <a:t>‹#›</a:t>
            </a:fld>
            <a:endParaRPr 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3027363"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algn="l" defTabSz="930275">
              <a:defRPr sz="1200"/>
            </a:lvl1pPr>
          </a:lstStyle>
          <a:p>
            <a:endParaRPr lang="en-US"/>
          </a:p>
        </p:txBody>
      </p:sp>
      <p:sp>
        <p:nvSpPr>
          <p:cNvPr id="4099" name="Rectangle 3"/>
          <p:cNvSpPr>
            <a:spLocks noGrp="1" noChangeArrowheads="1"/>
          </p:cNvSpPr>
          <p:nvPr>
            <p:ph type="dt" idx="1"/>
          </p:nvPr>
        </p:nvSpPr>
        <p:spPr bwMode="auto">
          <a:xfrm>
            <a:off x="3957638" y="0"/>
            <a:ext cx="3027362" cy="463550"/>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lvl1pPr algn="r" defTabSz="930275">
              <a:defRPr sz="1200"/>
            </a:lvl1pPr>
          </a:lstStyle>
          <a:p>
            <a:endParaRPr lang="en-US"/>
          </a:p>
        </p:txBody>
      </p:sp>
      <p:sp>
        <p:nvSpPr>
          <p:cNvPr id="4100" name="Rectangle 4"/>
          <p:cNvSpPr>
            <a:spLocks noChangeArrowheads="1" noTextEdit="1"/>
          </p:cNvSpPr>
          <p:nvPr>
            <p:ph type="sldImg" idx="2"/>
          </p:nvPr>
        </p:nvSpPr>
        <p:spPr bwMode="auto">
          <a:xfrm>
            <a:off x="1171575" y="696913"/>
            <a:ext cx="4641850" cy="34798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31863" y="4408488"/>
            <a:ext cx="5121275" cy="4176712"/>
          </a:xfrm>
          <a:prstGeom prst="rect">
            <a:avLst/>
          </a:prstGeom>
          <a:noFill/>
          <a:ln w="9525">
            <a:noFill/>
            <a:miter lim="800000"/>
            <a:headEnd/>
            <a:tailEnd/>
          </a:ln>
          <a:effectLst/>
        </p:spPr>
        <p:txBody>
          <a:bodyPr vert="horz" wrap="square" lIns="92949" tIns="46474" rIns="92949" bIns="46474"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818563"/>
            <a:ext cx="3027363"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algn="l" defTabSz="930275">
              <a:defRPr sz="1200"/>
            </a:lvl1pPr>
          </a:lstStyle>
          <a:p>
            <a:endParaRPr lang="en-US"/>
          </a:p>
        </p:txBody>
      </p:sp>
      <p:sp>
        <p:nvSpPr>
          <p:cNvPr id="4103" name="Rectangle 7"/>
          <p:cNvSpPr>
            <a:spLocks noGrp="1" noChangeArrowheads="1"/>
          </p:cNvSpPr>
          <p:nvPr>
            <p:ph type="sldNum" sz="quarter" idx="5"/>
          </p:nvPr>
        </p:nvSpPr>
        <p:spPr bwMode="auto">
          <a:xfrm>
            <a:off x="3957638" y="8818563"/>
            <a:ext cx="3027362" cy="463550"/>
          </a:xfrm>
          <a:prstGeom prst="rect">
            <a:avLst/>
          </a:prstGeom>
          <a:noFill/>
          <a:ln w="9525">
            <a:noFill/>
            <a:miter lim="800000"/>
            <a:headEnd/>
            <a:tailEnd/>
          </a:ln>
          <a:effectLst/>
        </p:spPr>
        <p:txBody>
          <a:bodyPr vert="horz" wrap="square" lIns="92949" tIns="46474" rIns="92949" bIns="46474" numCol="1" anchor="b" anchorCtr="0" compatLnSpc="1">
            <a:prstTxWarp prst="textNoShape">
              <a:avLst/>
            </a:prstTxWarp>
          </a:bodyPr>
          <a:lstStyle>
            <a:lvl1pPr algn="r" defTabSz="930275">
              <a:defRPr sz="1200"/>
            </a:lvl1pPr>
          </a:lstStyle>
          <a:p>
            <a:fld id="{5DB91B5F-F362-4D7D-8E07-5C2AC1C8316C}"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E7062A2-5814-4D3A-AF31-19D5DE039068}" type="slidenum">
              <a:rPr lang="en-US"/>
              <a:pPr/>
              <a:t>2</a:t>
            </a:fld>
            <a:endParaRPr lang="en-US"/>
          </a:p>
        </p:txBody>
      </p:sp>
      <p:sp>
        <p:nvSpPr>
          <p:cNvPr id="5122"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5123"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87B5F77-29E6-4016-AF21-6561FB313E07}" type="slidenum">
              <a:rPr lang="en-US"/>
              <a:pPr/>
              <a:t>4</a:t>
            </a:fld>
            <a:endParaRPr lang="en-US"/>
          </a:p>
        </p:txBody>
      </p:sp>
      <p:sp>
        <p:nvSpPr>
          <p:cNvPr id="11266"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11267"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BF8C68E-5355-45A7-B9B7-56285FF92F66}" type="slidenum">
              <a:rPr lang="en-US"/>
              <a:pPr/>
              <a:t>5</a:t>
            </a:fld>
            <a:endParaRPr lang="en-US"/>
          </a:p>
        </p:txBody>
      </p:sp>
      <p:sp>
        <p:nvSpPr>
          <p:cNvPr id="13314"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13315"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AA33115-045E-40D8-AC25-3F1C954D611A}" type="slidenum">
              <a:rPr lang="en-US"/>
              <a:pPr/>
              <a:t>6</a:t>
            </a:fld>
            <a:endParaRPr lang="en-US"/>
          </a:p>
        </p:txBody>
      </p:sp>
      <p:sp>
        <p:nvSpPr>
          <p:cNvPr id="54274"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54275"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091EF7A-43FF-40AB-92BF-0AA411532CFB}" type="slidenum">
              <a:rPr lang="en-US"/>
              <a:pPr/>
              <a:t>7</a:t>
            </a:fld>
            <a:endParaRPr lang="en-US"/>
          </a:p>
        </p:txBody>
      </p:sp>
      <p:sp>
        <p:nvSpPr>
          <p:cNvPr id="58370"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58371"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15985F-6B2C-4ACD-BE9B-19257A7ED2A6}" type="slidenum">
              <a:rPr lang="en-US"/>
              <a:pPr/>
              <a:t>8</a:t>
            </a:fld>
            <a:endParaRPr lang="en-US"/>
          </a:p>
        </p:txBody>
      </p:sp>
      <p:sp>
        <p:nvSpPr>
          <p:cNvPr id="56322"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56323"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950CF62-FC5D-41D1-8D5A-4E2F937A7E41}" type="slidenum">
              <a:rPr lang="en-US"/>
              <a:pPr/>
              <a:t>10</a:t>
            </a:fld>
            <a:endParaRPr lang="en-US"/>
          </a:p>
        </p:txBody>
      </p:sp>
      <p:sp>
        <p:nvSpPr>
          <p:cNvPr id="65538"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65539"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FC76B1-0E8C-4C9B-B7EC-5B0BF032FFC2}" type="slidenum">
              <a:rPr lang="en-US"/>
              <a:pPr/>
              <a:t>11</a:t>
            </a:fld>
            <a:endParaRPr lang="en-US"/>
          </a:p>
        </p:txBody>
      </p:sp>
      <p:sp>
        <p:nvSpPr>
          <p:cNvPr id="81922"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81923"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6B4F89C-56EA-412A-A4B8-3E890991863C}" type="slidenum">
              <a:rPr lang="en-US"/>
              <a:pPr/>
              <a:t>14</a:t>
            </a:fld>
            <a:endParaRPr lang="en-US"/>
          </a:p>
        </p:txBody>
      </p:sp>
      <p:sp>
        <p:nvSpPr>
          <p:cNvPr id="21506"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21507"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843C687-8A5E-425D-8A04-89CAF4C9162B}" type="slidenum">
              <a:rPr lang="en-US"/>
              <a:pPr/>
              <a:t>17</a:t>
            </a:fld>
            <a:endParaRPr lang="en-US"/>
          </a:p>
        </p:txBody>
      </p:sp>
      <p:sp>
        <p:nvSpPr>
          <p:cNvPr id="23554"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23555"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612F943-74C0-40AB-9EDC-B760471D901B}" type="slidenum">
              <a:rPr lang="en-US"/>
              <a:pPr/>
              <a:t>20</a:t>
            </a:fld>
            <a:endParaRPr lang="en-US"/>
          </a:p>
        </p:txBody>
      </p:sp>
      <p:sp>
        <p:nvSpPr>
          <p:cNvPr id="25602"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25603"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949A76D-7E82-42DC-A3B8-ED6A15DC3965}" type="slidenum">
              <a:rPr lang="en-US"/>
              <a:pPr/>
              <a:t>21</a:t>
            </a:fld>
            <a:endParaRPr lang="en-US"/>
          </a:p>
        </p:txBody>
      </p:sp>
      <p:sp>
        <p:nvSpPr>
          <p:cNvPr id="29698"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29699"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6EDA75-AD9D-4A3C-A929-5038AD045C16}" type="slidenum">
              <a:rPr lang="en-US"/>
              <a:pPr/>
              <a:t>22</a:t>
            </a:fld>
            <a:endParaRPr lang="en-US"/>
          </a:p>
        </p:txBody>
      </p:sp>
      <p:sp>
        <p:nvSpPr>
          <p:cNvPr id="31746"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31747"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BE2906C-BE1E-43EA-962E-0EC68D29ADFF}" type="slidenum">
              <a:rPr lang="en-US"/>
              <a:pPr/>
              <a:t>23</a:t>
            </a:fld>
            <a:endParaRPr lang="en-US"/>
          </a:p>
        </p:txBody>
      </p:sp>
      <p:sp>
        <p:nvSpPr>
          <p:cNvPr id="33794" name="Rectangle 2"/>
          <p:cNvSpPr>
            <a:spLocks noChangeArrowheads="1" noTextEdit="1"/>
          </p:cNvSpPr>
          <p:nvPr>
            <p:ph type="sldImg"/>
          </p:nvPr>
        </p:nvSpPr>
        <p:spPr bwMode="auto">
          <a:xfrm>
            <a:off x="1171575" y="695325"/>
            <a:ext cx="4641850" cy="3481388"/>
          </a:xfrm>
          <a:prstGeom prst="rect">
            <a:avLst/>
          </a:prstGeom>
          <a:solidFill>
            <a:srgbClr val="FFFFFF"/>
          </a:solidFill>
          <a:ln>
            <a:solidFill>
              <a:srgbClr val="000000"/>
            </a:solidFill>
            <a:miter lim="800000"/>
            <a:headEnd/>
            <a:tailEnd/>
          </a:ln>
        </p:spPr>
      </p:sp>
      <p:sp>
        <p:nvSpPr>
          <p:cNvPr id="33795" name="Rectangle 3"/>
          <p:cNvSpPr>
            <a:spLocks noChangeArrowheads="1"/>
          </p:cNvSpPr>
          <p:nvPr>
            <p:ph type="body" idx="1"/>
          </p:nvPr>
        </p:nvSpPr>
        <p:spPr bwMode="auto">
          <a:xfrm>
            <a:off x="931863" y="4408488"/>
            <a:ext cx="5121275" cy="4178300"/>
          </a:xfrm>
          <a:prstGeom prst="rect">
            <a:avLst/>
          </a:prstGeom>
          <a:solidFill>
            <a:srgbClr val="FFFFFF"/>
          </a:solidFill>
          <a:ln>
            <a:solidFill>
              <a:srgbClr val="000000"/>
            </a:solidFill>
            <a:miter lim="800000"/>
            <a:headEnd/>
            <a:tailEnd/>
          </a:ln>
        </p:spPr>
        <p:txBody>
          <a:bodyPr lIns="92949" tIns="46474" rIns="92949" bIns="46474"/>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D88BBCD-0B0B-4AAE-999F-FB850CD44C00}" type="slidenum">
              <a:rPr lang="en-US"/>
              <a:pPr/>
              <a:t>32</a:t>
            </a:fld>
            <a:endParaRPr lang="en-US"/>
          </a:p>
        </p:txBody>
      </p:sp>
      <p:sp>
        <p:nvSpPr>
          <p:cNvPr id="47106" name="Rectangle 2"/>
          <p:cNvSpPr>
            <a:spLocks noChangeArrowheads="1" noTextEdit="1"/>
          </p:cNvSpPr>
          <p:nvPr>
            <p:ph type="sldImg"/>
          </p:nvPr>
        </p:nvSpPr>
        <p:spPr>
          <a:xfrm>
            <a:off x="1173163" y="696913"/>
            <a:ext cx="4638675" cy="3479800"/>
          </a:xfrm>
          <a:ln/>
        </p:spPr>
      </p:sp>
      <p:sp>
        <p:nvSpPr>
          <p:cNvPr id="47107"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37893" name="Rectangle 5"/>
          <p:cNvSpPr>
            <a:spLocks noGrp="1" noChangeArrowheads="1"/>
          </p:cNvSpPr>
          <p:nvPr>
            <p:ph type="ctrTitle"/>
          </p:nvPr>
        </p:nvSpPr>
        <p:spPr>
          <a:xfrm>
            <a:off x="990600" y="1905000"/>
            <a:ext cx="7772400" cy="1143000"/>
          </a:xfrm>
        </p:spPr>
        <p:txBody>
          <a:bodyPr/>
          <a:lstStyle>
            <a:lvl1pPr algn="r">
              <a:defRPr/>
            </a:lvl1pPr>
          </a:lstStyle>
          <a:p>
            <a:r>
              <a:rPr lang="en-US"/>
              <a:t>Click to edit Master title style</a:t>
            </a:r>
          </a:p>
        </p:txBody>
      </p:sp>
      <p:sp>
        <p:nvSpPr>
          <p:cNvPr id="37894" name="Rectangle 6"/>
          <p:cNvSpPr>
            <a:spLocks noGrp="1" noChangeArrowheads="1"/>
          </p:cNvSpPr>
          <p:nvPr>
            <p:ph type="subTitle" idx="1"/>
          </p:nvPr>
        </p:nvSpPr>
        <p:spPr>
          <a:xfrm>
            <a:off x="2686050" y="3492500"/>
            <a:ext cx="6102350" cy="1752600"/>
          </a:xfrm>
        </p:spPr>
        <p:txBody>
          <a:bodyPr/>
          <a:lstStyle>
            <a:lvl1pPr marL="0" indent="0" algn="r">
              <a:buFont typeface="Wingdings" pitchFamily="2" charset="2"/>
              <a:buNone/>
              <a:defRPr/>
            </a:lvl1pPr>
          </a:lstStyle>
          <a:p>
            <a:r>
              <a:rPr lang="en-US"/>
              <a:t>Click to edit Master subtitle style</a:t>
            </a:r>
          </a:p>
        </p:txBody>
      </p:sp>
      <p:sp>
        <p:nvSpPr>
          <p:cNvPr id="37895" name="Rectangle 7"/>
          <p:cNvSpPr>
            <a:spLocks noGrp="1" noChangeArrowheads="1"/>
          </p:cNvSpPr>
          <p:nvPr>
            <p:ph type="dt" sz="half" idx="2"/>
          </p:nvPr>
        </p:nvSpPr>
        <p:spPr bwMode="auto">
          <a:xfrm>
            <a:off x="3359150" y="6343650"/>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defRPr sz="1400">
                <a:latin typeface="+mn-lt"/>
              </a:defRPr>
            </a:lvl1pPr>
          </a:lstStyle>
          <a:p>
            <a:endParaRPr lang="en-US"/>
          </a:p>
        </p:txBody>
      </p:sp>
      <p:sp>
        <p:nvSpPr>
          <p:cNvPr id="37896" name="Rectangle 8"/>
          <p:cNvSpPr>
            <a:spLocks noGrp="1" noChangeArrowheads="1"/>
          </p:cNvSpPr>
          <p:nvPr>
            <p:ph type="ftr" sz="quarter" idx="3"/>
          </p:nvPr>
        </p:nvSpPr>
        <p:spPr bwMode="auto">
          <a:xfrm>
            <a:off x="6019800" y="6343650"/>
            <a:ext cx="28956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r">
              <a:defRPr sz="1400">
                <a:latin typeface="+mn-lt"/>
              </a:defRPr>
            </a:lvl1pPr>
          </a:lstStyle>
          <a:p>
            <a:endParaRPr lang="en-US"/>
          </a:p>
        </p:txBody>
      </p:sp>
      <p:sp>
        <p:nvSpPr>
          <p:cNvPr id="37897" name="Rectangle 9"/>
          <p:cNvSpPr>
            <a:spLocks noGrp="1" noChangeArrowheads="1"/>
          </p:cNvSpPr>
          <p:nvPr>
            <p:ph type="sldNum" sz="quarter" idx="4"/>
          </p:nvPr>
        </p:nvSpPr>
        <p:spPr bwMode="auto">
          <a:xfrm>
            <a:off x="125413" y="6361113"/>
            <a:ext cx="1905000" cy="457200"/>
          </a:xfrm>
          <a:prstGeom prst="rect">
            <a:avLst/>
          </a:prstGeom>
          <a:noFill/>
          <a:ln>
            <a:miter lim="800000"/>
            <a:headEnd/>
            <a:tailEnd/>
          </a:ln>
        </p:spPr>
        <p:txBody>
          <a:bodyPr vert="horz" wrap="square" lIns="91440" tIns="45720" rIns="91440" bIns="45720" numCol="1" anchor="b" anchorCtr="0" compatLnSpc="1">
            <a:prstTxWarp prst="textNoShape">
              <a:avLst/>
            </a:prstTxWarp>
          </a:bodyPr>
          <a:lstStyle>
            <a:lvl1pPr algn="l">
              <a:defRPr>
                <a:latin typeface="+mn-lt"/>
              </a:defRPr>
            </a:lvl1pPr>
          </a:lstStyle>
          <a:p>
            <a:fld id="{6DBBA10C-8F17-4ED1-B6F8-7FFFB721A482}"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328613" y="1941513"/>
            <a:ext cx="4027487"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508500" y="1941513"/>
            <a:ext cx="4029075"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96088" y="722313"/>
            <a:ext cx="2159000" cy="53340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317500" y="722313"/>
            <a:ext cx="6326188" cy="53340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tile tx="0" ty="0" sx="100000" sy="100000" flip="none" algn="tl"/>
        </a:blipFill>
        <a:effectLst/>
      </p:bgPr>
    </p:bg>
    <p:spTree>
      <p:nvGrpSpPr>
        <p:cNvPr id="1" name=""/>
        <p:cNvGrpSpPr/>
        <p:nvPr/>
      </p:nvGrpSpPr>
      <p:grpSpPr>
        <a:xfrm>
          <a:off x="0" y="0"/>
          <a:ext cx="0" cy="0"/>
          <a:chOff x="0" y="0"/>
          <a:chExt cx="0" cy="0"/>
        </a:xfrm>
      </p:grpSpPr>
      <p:sp>
        <p:nvSpPr>
          <p:cNvPr id="36869" name="Rectangle 5"/>
          <p:cNvSpPr>
            <a:spLocks noGrp="1" noChangeArrowheads="1"/>
          </p:cNvSpPr>
          <p:nvPr>
            <p:ph type="title"/>
          </p:nvPr>
        </p:nvSpPr>
        <p:spPr bwMode="auto">
          <a:xfrm>
            <a:off x="317500" y="722313"/>
            <a:ext cx="8637588" cy="7620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spAutoFit/>
          </a:bodyPr>
          <a:lstStyle/>
          <a:p>
            <a:pPr lvl="0"/>
            <a:r>
              <a:rPr lang="en-US" smtClean="0"/>
              <a:t>Click to edit Master title style</a:t>
            </a:r>
          </a:p>
        </p:txBody>
      </p:sp>
      <p:sp>
        <p:nvSpPr>
          <p:cNvPr id="36870" name="Rectangle 6"/>
          <p:cNvSpPr>
            <a:spLocks noGrp="1" noChangeArrowheads="1"/>
          </p:cNvSpPr>
          <p:nvPr>
            <p:ph type="body" idx="1"/>
          </p:nvPr>
        </p:nvSpPr>
        <p:spPr bwMode="auto">
          <a:xfrm>
            <a:off x="328613" y="1941513"/>
            <a:ext cx="8208962"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xStyles>
    <p:titleStyle>
      <a:lvl1pPr algn="l" rtl="0" fontAlgn="base">
        <a:spcBef>
          <a:spcPct val="0"/>
        </a:spcBef>
        <a:spcAft>
          <a:spcPct val="0"/>
        </a:spcAft>
        <a:defRPr sz="4400">
          <a:solidFill>
            <a:schemeClr val="bg2"/>
          </a:solidFill>
          <a:latin typeface="+mj-lt"/>
          <a:ea typeface="+mj-ea"/>
          <a:cs typeface="+mj-cs"/>
        </a:defRPr>
      </a:lvl1pPr>
      <a:lvl2pPr algn="l" rtl="0" fontAlgn="base">
        <a:spcBef>
          <a:spcPct val="0"/>
        </a:spcBef>
        <a:spcAft>
          <a:spcPct val="0"/>
        </a:spcAft>
        <a:defRPr sz="4400">
          <a:solidFill>
            <a:schemeClr val="bg2"/>
          </a:solidFill>
          <a:latin typeface="Arial" charset="0"/>
        </a:defRPr>
      </a:lvl2pPr>
      <a:lvl3pPr algn="l" rtl="0" fontAlgn="base">
        <a:spcBef>
          <a:spcPct val="0"/>
        </a:spcBef>
        <a:spcAft>
          <a:spcPct val="0"/>
        </a:spcAft>
        <a:defRPr sz="4400">
          <a:solidFill>
            <a:schemeClr val="bg2"/>
          </a:solidFill>
          <a:latin typeface="Arial" charset="0"/>
        </a:defRPr>
      </a:lvl3pPr>
      <a:lvl4pPr algn="l" rtl="0" fontAlgn="base">
        <a:spcBef>
          <a:spcPct val="0"/>
        </a:spcBef>
        <a:spcAft>
          <a:spcPct val="0"/>
        </a:spcAft>
        <a:defRPr sz="4400">
          <a:solidFill>
            <a:schemeClr val="bg2"/>
          </a:solidFill>
          <a:latin typeface="Arial" charset="0"/>
        </a:defRPr>
      </a:lvl4pPr>
      <a:lvl5pPr algn="l" rtl="0" fontAlgn="base">
        <a:spcBef>
          <a:spcPct val="0"/>
        </a:spcBef>
        <a:spcAft>
          <a:spcPct val="0"/>
        </a:spcAft>
        <a:defRPr sz="4400">
          <a:solidFill>
            <a:schemeClr val="bg2"/>
          </a:solidFill>
          <a:latin typeface="Arial" charset="0"/>
        </a:defRPr>
      </a:lvl5pPr>
      <a:lvl6pPr marL="457200" algn="l" rtl="0" fontAlgn="base">
        <a:spcBef>
          <a:spcPct val="0"/>
        </a:spcBef>
        <a:spcAft>
          <a:spcPct val="0"/>
        </a:spcAft>
        <a:defRPr sz="4400">
          <a:solidFill>
            <a:schemeClr val="bg2"/>
          </a:solidFill>
          <a:latin typeface="Arial" charset="0"/>
        </a:defRPr>
      </a:lvl6pPr>
      <a:lvl7pPr marL="914400" algn="l" rtl="0" fontAlgn="base">
        <a:spcBef>
          <a:spcPct val="0"/>
        </a:spcBef>
        <a:spcAft>
          <a:spcPct val="0"/>
        </a:spcAft>
        <a:defRPr sz="4400">
          <a:solidFill>
            <a:schemeClr val="bg2"/>
          </a:solidFill>
          <a:latin typeface="Arial" charset="0"/>
        </a:defRPr>
      </a:lvl7pPr>
      <a:lvl8pPr marL="1371600" algn="l" rtl="0" fontAlgn="base">
        <a:spcBef>
          <a:spcPct val="0"/>
        </a:spcBef>
        <a:spcAft>
          <a:spcPct val="0"/>
        </a:spcAft>
        <a:defRPr sz="4400">
          <a:solidFill>
            <a:schemeClr val="bg2"/>
          </a:solidFill>
          <a:latin typeface="Arial" charset="0"/>
        </a:defRPr>
      </a:lvl8pPr>
      <a:lvl9pPr marL="1828800" algn="l" rtl="0" fontAlgn="base">
        <a:spcBef>
          <a:spcPct val="0"/>
        </a:spcBef>
        <a:spcAft>
          <a:spcPct val="0"/>
        </a:spcAft>
        <a:defRPr sz="4400">
          <a:solidFill>
            <a:schemeClr val="bg2"/>
          </a:solidFill>
          <a:latin typeface="Arial" charset="0"/>
        </a:defRPr>
      </a:lvl9pPr>
    </p:titleStyle>
    <p:bodyStyle>
      <a:lvl1pPr marL="342900" indent="-342900" algn="l" rtl="0" fontAlgn="base">
        <a:spcBef>
          <a:spcPct val="20000"/>
        </a:spcBef>
        <a:spcAft>
          <a:spcPct val="0"/>
        </a:spcAft>
        <a:buClr>
          <a:schemeClr val="bg2"/>
        </a:buClr>
        <a:buFont typeface="Wingdings" pitchFamily="2" charset="2"/>
        <a:buChar char="§"/>
        <a:defRPr sz="3200">
          <a:solidFill>
            <a:schemeClr val="bg2"/>
          </a:solidFill>
          <a:latin typeface="+mn-lt"/>
          <a:ea typeface="+mn-ea"/>
          <a:cs typeface="+mn-cs"/>
        </a:defRPr>
      </a:lvl1pPr>
      <a:lvl2pPr marL="742950" indent="-285750" algn="l" rtl="0" fontAlgn="base">
        <a:spcBef>
          <a:spcPct val="20000"/>
        </a:spcBef>
        <a:spcAft>
          <a:spcPct val="0"/>
        </a:spcAft>
        <a:buClr>
          <a:schemeClr val="bg2"/>
        </a:buClr>
        <a:buFont typeface="Wingdings" pitchFamily="2" charset="2"/>
        <a:buChar char="§"/>
        <a:defRPr sz="2800">
          <a:solidFill>
            <a:schemeClr val="bg2"/>
          </a:solidFill>
          <a:latin typeface="+mn-lt"/>
        </a:defRPr>
      </a:lvl2pPr>
      <a:lvl3pPr marL="1143000" indent="-228600" algn="l" rtl="0" fontAlgn="base">
        <a:spcBef>
          <a:spcPct val="20000"/>
        </a:spcBef>
        <a:spcAft>
          <a:spcPct val="0"/>
        </a:spcAft>
        <a:buClr>
          <a:schemeClr val="bg2"/>
        </a:buClr>
        <a:buFont typeface="Wingdings" pitchFamily="2" charset="2"/>
        <a:buChar char="§"/>
        <a:defRPr sz="2400">
          <a:solidFill>
            <a:schemeClr val="bg2"/>
          </a:solidFill>
          <a:latin typeface="+mn-lt"/>
        </a:defRPr>
      </a:lvl3pPr>
      <a:lvl4pPr marL="16002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4pPr>
      <a:lvl5pPr marL="20574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5pPr>
      <a:lvl6pPr marL="25146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6pPr>
      <a:lvl7pPr marL="29718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7pPr>
      <a:lvl8pPr marL="34290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8pPr>
      <a:lvl9pPr marL="3886200" indent="-228600" algn="l" rtl="0" fontAlgn="base">
        <a:spcBef>
          <a:spcPct val="20000"/>
        </a:spcBef>
        <a:spcAft>
          <a:spcPct val="0"/>
        </a:spcAft>
        <a:buClr>
          <a:schemeClr val="bg2"/>
        </a:buClr>
        <a:buFont typeface="Wingdings" pitchFamily="2" charset="2"/>
        <a:buChar char="§"/>
        <a:defRPr sz="2000">
          <a:solidFill>
            <a:schemeClr val="bg2"/>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themeOverride" Target="../theme/themeOverr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audio" Target="../media/audio1.wav"/><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8" Type="http://schemas.openxmlformats.org/officeDocument/2006/relationships/audio" Target="../media/audio8.wav"/><Relationship Id="rId3" Type="http://schemas.openxmlformats.org/officeDocument/2006/relationships/audio" Target="../media/audio3.wav"/><Relationship Id="rId7" Type="http://schemas.openxmlformats.org/officeDocument/2006/relationships/audio" Target="../media/audio7.wav"/><Relationship Id="rId12" Type="http://schemas.openxmlformats.org/officeDocument/2006/relationships/image" Target="../media/image6.wmf"/><Relationship Id="rId2" Type="http://schemas.openxmlformats.org/officeDocument/2006/relationships/audio" Target="../media/audio2.wav"/><Relationship Id="rId1" Type="http://schemas.openxmlformats.org/officeDocument/2006/relationships/slideLayout" Target="../slideLayouts/slideLayout4.xml"/><Relationship Id="rId6" Type="http://schemas.openxmlformats.org/officeDocument/2006/relationships/audio" Target="../media/audio6.wav"/><Relationship Id="rId11" Type="http://schemas.openxmlformats.org/officeDocument/2006/relationships/image" Target="../media/image5.wmf"/><Relationship Id="rId5" Type="http://schemas.openxmlformats.org/officeDocument/2006/relationships/audio" Target="../media/audio5.wav"/><Relationship Id="rId10" Type="http://schemas.openxmlformats.org/officeDocument/2006/relationships/image" Target="../media/image4.wmf"/><Relationship Id="rId4" Type="http://schemas.openxmlformats.org/officeDocument/2006/relationships/audio" Target="../media/audio4.wav"/><Relationship Id="rId9" Type="http://schemas.openxmlformats.org/officeDocument/2006/relationships/image" Target="../media/image3.jpeg"/></Relationships>
</file>

<file path=ppt/slides/_rels/slide13.xml.rels><?xml version="1.0" encoding="UTF-8" standalone="yes"?>
<Relationships xmlns="http://schemas.openxmlformats.org/package/2006/relationships"><Relationship Id="rId3" Type="http://schemas.openxmlformats.org/officeDocument/2006/relationships/audio" Target="../media/audio10.wav"/><Relationship Id="rId2" Type="http://schemas.openxmlformats.org/officeDocument/2006/relationships/audio" Target="../media/audio9.wav"/><Relationship Id="rId1" Type="http://schemas.openxmlformats.org/officeDocument/2006/relationships/slideLayout" Target="../slideLayouts/slideLayout2.xml"/><Relationship Id="rId5" Type="http://schemas.openxmlformats.org/officeDocument/2006/relationships/image" Target="../media/image8.wmf"/><Relationship Id="rId4" Type="http://schemas.openxmlformats.org/officeDocument/2006/relationships/image" Target="../media/image7.wmf"/></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hemeOverride" Target="../theme/themeOverride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ctrTitle"/>
          </p:nvPr>
        </p:nvSpPr>
        <p:spPr>
          <a:xfrm>
            <a:off x="990600" y="1905000"/>
            <a:ext cx="7772400" cy="685800"/>
          </a:xfrm>
        </p:spPr>
        <p:txBody>
          <a:bodyPr/>
          <a:lstStyle/>
          <a:p>
            <a:pPr algn="ctr"/>
            <a:r>
              <a:rPr lang="en-US" sz="4000"/>
              <a:t>PowerPoint Design Guidelines</a:t>
            </a:r>
          </a:p>
        </p:txBody>
      </p:sp>
      <p:sp>
        <p:nvSpPr>
          <p:cNvPr id="41987" name="Rectangle 3"/>
          <p:cNvSpPr>
            <a:spLocks noGrp="1" noChangeArrowheads="1"/>
          </p:cNvSpPr>
          <p:nvPr>
            <p:ph type="subTitle" idx="1"/>
          </p:nvPr>
        </p:nvSpPr>
        <p:spPr>
          <a:xfrm>
            <a:off x="1524000" y="3505200"/>
            <a:ext cx="6102350" cy="1752600"/>
          </a:xfrm>
        </p:spPr>
        <p:txBody>
          <a:bodyPr/>
          <a:lstStyle/>
          <a:p>
            <a:pPr algn="ctr"/>
            <a:r>
              <a:rPr lang="en-US"/>
              <a:t>Making Your PowerPoint Presentations Accessible</a:t>
            </a:r>
            <a:br>
              <a:rPr lang="en-US"/>
            </a:br>
            <a:r>
              <a:rPr lang="en-US"/>
              <a:t>to All Learners</a:t>
            </a:r>
          </a:p>
        </p:txBody>
      </p:sp>
    </p:spTree>
  </p:cSld>
  <p:clrMapOvr>
    <a:overrideClrMapping bg1="dk2" tx1="lt1" bg2="dk1" tx2="lt2" accent1="accent1" accent2="accent2" accent3="accent3" accent4="accent4" accent5="accent5" accent6="accent6" hlink="hlink" folHlink="folHlink"/>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ph type="title"/>
          </p:nvPr>
        </p:nvSpPr>
        <p:spPr>
          <a:ln/>
        </p:spPr>
        <p:txBody>
          <a:bodyPr lIns="92075" tIns="46038" rIns="92075" bIns="46038" anchor="ctr"/>
          <a:lstStyle/>
          <a:p>
            <a:r>
              <a:rPr lang="en-US"/>
              <a:t>General Design Guidelines</a:t>
            </a:r>
          </a:p>
        </p:txBody>
      </p:sp>
      <p:sp>
        <p:nvSpPr>
          <p:cNvPr id="3075" name="Rectangle 3"/>
          <p:cNvSpPr>
            <a:spLocks noChangeArrowheads="1"/>
          </p:cNvSpPr>
          <p:nvPr>
            <p:ph type="body" idx="1"/>
          </p:nvPr>
        </p:nvSpPr>
        <p:spPr>
          <a:noFill/>
          <a:ln/>
        </p:spPr>
        <p:txBody>
          <a:bodyPr lIns="182562" tIns="46038" rIns="182562" bIns="46038"/>
          <a:lstStyle/>
          <a:p>
            <a:r>
              <a:rPr lang="en-US" sz="3600"/>
              <a:t>Use plenty of white space.</a:t>
            </a:r>
          </a:p>
          <a:p>
            <a:r>
              <a:rPr lang="en-US" sz="3600"/>
              <a:t>Keep slide content brief.</a:t>
            </a:r>
          </a:p>
          <a:p>
            <a:r>
              <a:rPr lang="en-US" sz="3600"/>
              <a:t>Relate graphics/effects to content.</a:t>
            </a:r>
          </a:p>
          <a:p>
            <a:r>
              <a:rPr lang="en-US" sz="3600"/>
              <a:t>Use color for meaning and contrast.</a:t>
            </a:r>
          </a:p>
          <a:p>
            <a:r>
              <a:rPr lang="en-US" sz="3600"/>
              <a:t>Use fonts appropriately.</a:t>
            </a:r>
          </a:p>
        </p:txBody>
      </p:sp>
    </p:spTree>
  </p:cSld>
  <p:clrMapOvr>
    <a:masterClrMapping/>
  </p:clrMapOvr>
  <p:transition>
    <p:check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a:t>UDL Priorities</a:t>
            </a:r>
          </a:p>
        </p:txBody>
      </p:sp>
      <p:sp>
        <p:nvSpPr>
          <p:cNvPr id="67587" name="Rectangle 3"/>
          <p:cNvSpPr>
            <a:spLocks noGrp="1" noChangeArrowheads="1"/>
          </p:cNvSpPr>
          <p:nvPr>
            <p:ph type="body" idx="1"/>
          </p:nvPr>
        </p:nvSpPr>
        <p:spPr/>
        <p:txBody>
          <a:bodyPr/>
          <a:lstStyle/>
          <a:p>
            <a:pPr>
              <a:lnSpc>
                <a:spcPct val="90000"/>
              </a:lnSpc>
            </a:pPr>
            <a:r>
              <a:rPr lang="en-US" sz="3600">
                <a:cs typeface="Times New Roman" pitchFamily="18" charset="0"/>
              </a:rPr>
              <a:t>Utilize readable fonts and font sizes.</a:t>
            </a:r>
          </a:p>
          <a:p>
            <a:pPr>
              <a:lnSpc>
                <a:spcPct val="90000"/>
              </a:lnSpc>
            </a:pPr>
            <a:r>
              <a:rPr lang="en-US" sz="3600">
                <a:cs typeface="Times New Roman" pitchFamily="18" charset="0"/>
              </a:rPr>
              <a:t>Use plenty of white space.</a:t>
            </a:r>
          </a:p>
          <a:p>
            <a:pPr>
              <a:lnSpc>
                <a:spcPct val="90000"/>
              </a:lnSpc>
            </a:pPr>
            <a:r>
              <a:rPr lang="en-US" sz="3600">
                <a:cs typeface="Times New Roman" pitchFamily="18" charset="0"/>
              </a:rPr>
              <a:t>Provide sufficient visual contrast.</a:t>
            </a:r>
          </a:p>
          <a:p>
            <a:pPr>
              <a:lnSpc>
                <a:spcPct val="90000"/>
              </a:lnSpc>
            </a:pPr>
            <a:r>
              <a:rPr lang="en-US" sz="3600">
                <a:cs typeface="Times New Roman" pitchFamily="18" charset="0"/>
              </a:rPr>
              <a:t>Minimize distractions:</a:t>
            </a:r>
          </a:p>
          <a:p>
            <a:pPr lvl="1">
              <a:lnSpc>
                <a:spcPct val="90000"/>
              </a:lnSpc>
            </a:pPr>
            <a:r>
              <a:rPr lang="en-US" sz="3200">
                <a:cs typeface="Times New Roman" pitchFamily="18" charset="0"/>
              </a:rPr>
              <a:t>Background sounds and effects.</a:t>
            </a:r>
          </a:p>
          <a:p>
            <a:pPr lvl="1">
              <a:lnSpc>
                <a:spcPct val="90000"/>
              </a:lnSpc>
            </a:pPr>
            <a:r>
              <a:rPr lang="en-US" sz="3200">
                <a:cs typeface="Times New Roman" pitchFamily="18" charset="0"/>
              </a:rPr>
              <a:t>Animated graphics.</a:t>
            </a:r>
          </a:p>
          <a:p>
            <a:pPr lvl="1">
              <a:lnSpc>
                <a:spcPct val="90000"/>
              </a:lnSpc>
            </a:pPr>
            <a:r>
              <a:rPr lang="en-US" sz="3200">
                <a:cs typeface="Times New Roman" pitchFamily="18" charset="0"/>
              </a:rPr>
              <a:t>PowerPoint-provided effects.</a:t>
            </a:r>
          </a:p>
          <a:p>
            <a:pPr lvl="1">
              <a:lnSpc>
                <a:spcPct val="90000"/>
              </a:lnSpc>
            </a:pPr>
            <a:r>
              <a:rPr lang="en-US" sz="3200">
                <a:cs typeface="Times New Roman" pitchFamily="18" charset="0"/>
              </a:rPr>
              <a:t>Visual crowding.</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a:xfrm>
            <a:off x="228600" y="-60325"/>
            <a:ext cx="8915400" cy="2101850"/>
          </a:xfrm>
        </p:spPr>
        <p:txBody>
          <a:bodyPr/>
          <a:lstStyle/>
          <a:p>
            <a:r>
              <a:rPr lang="en-US"/>
              <a:t>Use Plenty of White Space in the PowerPoint Slide So That Things Are Very Clear</a:t>
            </a:r>
          </a:p>
        </p:txBody>
      </p:sp>
      <p:sp>
        <p:nvSpPr>
          <p:cNvPr id="10243" name="Rectangle 3"/>
          <p:cNvSpPr>
            <a:spLocks noGrp="1" noChangeArrowheads="1"/>
          </p:cNvSpPr>
          <p:nvPr>
            <p:ph type="body" idx="1"/>
          </p:nvPr>
        </p:nvSpPr>
        <p:spPr>
          <a:xfrm>
            <a:off x="609600" y="1981200"/>
            <a:ext cx="7772400" cy="4114800"/>
          </a:xfrm>
        </p:spPr>
        <p:txBody>
          <a:bodyPr/>
          <a:lstStyle/>
          <a:p>
            <a:pPr>
              <a:lnSpc>
                <a:spcPct val="90000"/>
              </a:lnSpc>
            </a:pPr>
            <a:r>
              <a:rPr lang="en-US" sz="2800"/>
              <a:t>Too much filler will overwhelm the viewer</a:t>
            </a:r>
          </a:p>
          <a:p>
            <a:pPr>
              <a:lnSpc>
                <a:spcPct val="90000"/>
              </a:lnSpc>
            </a:pPr>
            <a:r>
              <a:rPr lang="en-US" sz="2800"/>
              <a:t>Makes your eyes tired - you won’t bother to read it</a:t>
            </a:r>
          </a:p>
          <a:p>
            <a:pPr>
              <a:lnSpc>
                <a:spcPct val="90000"/>
              </a:lnSpc>
            </a:pPr>
            <a:r>
              <a:rPr lang="en-US" sz="2800"/>
              <a:t>If you have a lot of information to share in a slide, consider either using PowerPoint to display the point and you discuss it, or break things up in to several slides</a:t>
            </a:r>
          </a:p>
          <a:p>
            <a:pPr>
              <a:lnSpc>
                <a:spcPct val="90000"/>
              </a:lnSpc>
            </a:pPr>
            <a:r>
              <a:rPr lang="en-US" sz="2800"/>
              <a:t>You need a place for the view to focus on as you discuss a point - otherwise, he or she could just read it themselves ...</a:t>
            </a:r>
          </a:p>
        </p:txBody>
      </p:sp>
      <p:sp>
        <p:nvSpPr>
          <p:cNvPr id="10244" name="Text Box 4"/>
          <p:cNvSpPr txBox="1">
            <a:spLocks noChangeArrowheads="1"/>
          </p:cNvSpPr>
          <p:nvPr/>
        </p:nvSpPr>
        <p:spPr bwMode="auto">
          <a:xfrm>
            <a:off x="5562600" y="6248400"/>
            <a:ext cx="3276600" cy="457200"/>
          </a:xfrm>
          <a:prstGeom prst="rect">
            <a:avLst/>
          </a:prstGeom>
          <a:noFill/>
          <a:ln w="9525">
            <a:noFill/>
            <a:miter lim="800000"/>
            <a:headEnd/>
            <a:tailEnd/>
          </a:ln>
          <a:effectLst/>
        </p:spPr>
        <p:txBody>
          <a:bodyPr>
            <a:spAutoFit/>
          </a:bodyPr>
          <a:lstStyle/>
          <a:p>
            <a:pPr>
              <a:spcBef>
                <a:spcPct val="50000"/>
              </a:spcBef>
            </a:pPr>
            <a:r>
              <a:rPr lang="en-US" i="1">
                <a:solidFill>
                  <a:schemeClr val="bg2"/>
                </a:solidFill>
              </a:rPr>
              <a:t>Compare with next slide.</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a:xfrm>
            <a:off x="317500" y="660400"/>
            <a:ext cx="8637588" cy="823913"/>
          </a:xfrm>
        </p:spPr>
        <p:txBody>
          <a:bodyPr/>
          <a:lstStyle/>
          <a:p>
            <a:r>
              <a:rPr lang="en-US" sz="4800"/>
              <a:t>Use Plenty of White Space</a:t>
            </a:r>
          </a:p>
        </p:txBody>
      </p:sp>
      <p:sp>
        <p:nvSpPr>
          <p:cNvPr id="12291" name="Rectangle 3"/>
          <p:cNvSpPr>
            <a:spLocks noGrp="1" noChangeArrowheads="1"/>
          </p:cNvSpPr>
          <p:nvPr>
            <p:ph type="body" idx="1"/>
          </p:nvPr>
        </p:nvSpPr>
        <p:spPr/>
        <p:txBody>
          <a:bodyPr/>
          <a:lstStyle/>
          <a:p>
            <a:pPr>
              <a:lnSpc>
                <a:spcPct val="130000"/>
              </a:lnSpc>
            </a:pPr>
            <a:r>
              <a:rPr lang="en-US" sz="3600"/>
              <a:t>Don’t overwhelm</a:t>
            </a:r>
          </a:p>
          <a:p>
            <a:pPr>
              <a:lnSpc>
                <a:spcPct val="130000"/>
              </a:lnSpc>
            </a:pPr>
            <a:r>
              <a:rPr lang="en-US" sz="3600"/>
              <a:t>Place for focus</a:t>
            </a:r>
          </a:p>
          <a:p>
            <a:pPr>
              <a:lnSpc>
                <a:spcPct val="130000"/>
              </a:lnSpc>
            </a:pPr>
            <a:r>
              <a:rPr lang="en-US" sz="3600"/>
              <a:t>Keep things short</a:t>
            </a:r>
          </a:p>
          <a:p>
            <a:pPr>
              <a:lnSpc>
                <a:spcPct val="130000"/>
              </a:lnSpc>
            </a:pPr>
            <a:r>
              <a:rPr lang="en-US" sz="3600"/>
              <a:t>Break up into several slides</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a:xfrm>
            <a:off x="317500" y="660400"/>
            <a:ext cx="8637588" cy="823913"/>
          </a:xfrm>
        </p:spPr>
        <p:txBody>
          <a:bodyPr/>
          <a:lstStyle/>
          <a:p>
            <a:r>
              <a:rPr lang="en-US" sz="4800"/>
              <a:t>Keep Slide Content Brief</a:t>
            </a:r>
          </a:p>
        </p:txBody>
      </p:sp>
      <p:sp>
        <p:nvSpPr>
          <p:cNvPr id="53251" name="Rectangle 3"/>
          <p:cNvSpPr>
            <a:spLocks noGrp="1" noChangeArrowheads="1"/>
          </p:cNvSpPr>
          <p:nvPr>
            <p:ph type="body" idx="1"/>
          </p:nvPr>
        </p:nvSpPr>
        <p:spPr/>
        <p:txBody>
          <a:bodyPr/>
          <a:lstStyle/>
          <a:p>
            <a:pPr>
              <a:lnSpc>
                <a:spcPct val="130000"/>
              </a:lnSpc>
            </a:pPr>
            <a:r>
              <a:rPr lang="en-US" sz="3600"/>
              <a:t>Highlight primary speaking points.</a:t>
            </a:r>
          </a:p>
          <a:p>
            <a:pPr>
              <a:lnSpc>
                <a:spcPct val="130000"/>
              </a:lnSpc>
            </a:pPr>
            <a:r>
              <a:rPr lang="en-US" sz="3600"/>
              <a:t>Use only a few words.</a:t>
            </a:r>
          </a:p>
          <a:p>
            <a:pPr>
              <a:lnSpc>
                <a:spcPct val="130000"/>
              </a:lnSpc>
            </a:pPr>
            <a:r>
              <a:rPr lang="en-US" sz="3600"/>
              <a:t>List items in order.</a:t>
            </a:r>
          </a:p>
          <a:p>
            <a:pPr>
              <a:lnSpc>
                <a:spcPct val="130000"/>
              </a:lnSpc>
            </a:pPr>
            <a:r>
              <a:rPr lang="en-US" sz="3600"/>
              <a:t>Include no extraneous data.</a:t>
            </a:r>
          </a:p>
        </p:txBody>
      </p:sp>
      <p:sp>
        <p:nvSpPr>
          <p:cNvPr id="53252" name="Text Box 4"/>
          <p:cNvSpPr txBox="1">
            <a:spLocks noChangeArrowheads="1"/>
          </p:cNvSpPr>
          <p:nvPr/>
        </p:nvSpPr>
        <p:spPr bwMode="auto">
          <a:xfrm>
            <a:off x="5562600" y="6248400"/>
            <a:ext cx="3276600" cy="457200"/>
          </a:xfrm>
          <a:prstGeom prst="rect">
            <a:avLst/>
          </a:prstGeom>
          <a:noFill/>
          <a:ln w="9525">
            <a:noFill/>
            <a:miter lim="800000"/>
            <a:headEnd/>
            <a:tailEnd/>
          </a:ln>
          <a:effectLst/>
        </p:spPr>
        <p:txBody>
          <a:bodyPr>
            <a:spAutoFit/>
          </a:bodyPr>
          <a:lstStyle/>
          <a:p>
            <a:pPr>
              <a:spcBef>
                <a:spcPct val="50000"/>
              </a:spcBef>
            </a:pPr>
            <a:r>
              <a:rPr lang="en-US" i="1">
                <a:solidFill>
                  <a:schemeClr val="bg2"/>
                </a:solidFill>
              </a:rPr>
              <a:t>Compare with next slide.</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p:nvPr>
        </p:nvSpPr>
        <p:spPr/>
        <p:txBody>
          <a:bodyPr/>
          <a:lstStyle/>
          <a:p>
            <a:r>
              <a:rPr lang="en-US"/>
              <a:t>Keep Slide Content Brief</a:t>
            </a:r>
          </a:p>
        </p:txBody>
      </p:sp>
      <p:sp>
        <p:nvSpPr>
          <p:cNvPr id="57347" name="Rectangle 3"/>
          <p:cNvSpPr>
            <a:spLocks noGrp="1" noChangeArrowheads="1"/>
          </p:cNvSpPr>
          <p:nvPr>
            <p:ph type="body" idx="1"/>
          </p:nvPr>
        </p:nvSpPr>
        <p:spPr>
          <a:xfrm>
            <a:off x="304800" y="1752600"/>
            <a:ext cx="8534400" cy="4800600"/>
          </a:xfrm>
        </p:spPr>
        <p:txBody>
          <a:bodyPr/>
          <a:lstStyle/>
          <a:p>
            <a:pPr>
              <a:lnSpc>
                <a:spcPct val="130000"/>
              </a:lnSpc>
            </a:pPr>
            <a:r>
              <a:rPr lang="en-US" sz="2400">
                <a:latin typeface="Times New Roman" pitchFamily="18" charset="0"/>
              </a:rPr>
              <a:t>Highlight only your primary speaking points. Do not write down everything you will say on the slide. Otherwise, what will you talk about? You will only end up reading the slide at the class.</a:t>
            </a:r>
          </a:p>
          <a:p>
            <a:pPr>
              <a:lnSpc>
                <a:spcPct val="130000"/>
              </a:lnSpc>
            </a:pPr>
            <a:r>
              <a:rPr lang="en-US" sz="2400">
                <a:latin typeface="Times New Roman" pitchFamily="18" charset="0"/>
              </a:rPr>
              <a:t>Use only a few words for each bulleted point. Remember, you will elaborate on these points as you present the material.</a:t>
            </a:r>
          </a:p>
          <a:p>
            <a:pPr>
              <a:lnSpc>
                <a:spcPct val="130000"/>
              </a:lnSpc>
            </a:pPr>
            <a:r>
              <a:rPr lang="en-US" sz="2400">
                <a:latin typeface="Times New Roman" pitchFamily="18" charset="0"/>
              </a:rPr>
              <a:t>List items in order you will present them to the class. That way the group can follow your presentation.</a:t>
            </a:r>
          </a:p>
          <a:p>
            <a:pPr>
              <a:lnSpc>
                <a:spcPct val="130000"/>
              </a:lnSpc>
            </a:pPr>
            <a:r>
              <a:rPr lang="en-US" sz="2400">
                <a:latin typeface="Times New Roman" pitchFamily="18" charset="0"/>
              </a:rPr>
              <a:t>Include no extraneous data that you will not refer to in your presentation.</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p:txBody>
          <a:bodyPr/>
          <a:lstStyle/>
          <a:p>
            <a:r>
              <a:rPr lang="en-US"/>
              <a:t>Relate graphics/effects to content</a:t>
            </a:r>
          </a:p>
        </p:txBody>
      </p:sp>
      <p:sp>
        <p:nvSpPr>
          <p:cNvPr id="55299" name="Rectangle 3"/>
          <p:cNvSpPr>
            <a:spLocks noGrp="1" noChangeArrowheads="1"/>
          </p:cNvSpPr>
          <p:nvPr>
            <p:ph type="body" idx="1"/>
          </p:nvPr>
        </p:nvSpPr>
        <p:spPr/>
        <p:txBody>
          <a:bodyPr/>
          <a:lstStyle/>
          <a:p>
            <a:pPr>
              <a:lnSpc>
                <a:spcPct val="130000"/>
              </a:lnSpc>
            </a:pPr>
            <a:r>
              <a:rPr lang="en-US"/>
              <a:t>Always relate graphics and effects to content.</a:t>
            </a:r>
          </a:p>
          <a:p>
            <a:pPr lvl="1">
              <a:lnSpc>
                <a:spcPct val="130000"/>
              </a:lnSpc>
            </a:pPr>
            <a:r>
              <a:rPr lang="en-US"/>
              <a:t>Attention-getters are OK. But don’t overuse!</a:t>
            </a:r>
          </a:p>
          <a:p>
            <a:pPr lvl="1">
              <a:lnSpc>
                <a:spcPct val="130000"/>
              </a:lnSpc>
            </a:pPr>
            <a:r>
              <a:rPr lang="en-US"/>
              <a:t>Use graphics &amp; effects for instructional effectiveness.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63490" name="Picture 2" descr="swirly"/>
          <p:cNvPicPr>
            <a:picLocks noChangeAspect="1" noChangeArrowheads="1"/>
          </p:cNvPicPr>
          <p:nvPr/>
        </p:nvPicPr>
        <p:blipFill>
          <a:blip r:embed="rId3">
            <a:lum bright="20000" contrast="-20000"/>
          </a:blip>
          <a:srcRect/>
          <a:stretch>
            <a:fillRect/>
          </a:stretch>
        </p:blipFill>
        <p:spPr bwMode="auto">
          <a:xfrm>
            <a:off x="0" y="0"/>
            <a:ext cx="9372600" cy="7086600"/>
          </a:xfrm>
          <a:prstGeom prst="rect">
            <a:avLst/>
          </a:prstGeom>
          <a:noFill/>
        </p:spPr>
      </p:pic>
      <p:sp>
        <p:nvSpPr>
          <p:cNvPr id="63491" name="Rectangle 3"/>
          <p:cNvSpPr>
            <a:spLocks noGrp="1" noChangeArrowheads="1"/>
          </p:cNvSpPr>
          <p:nvPr>
            <p:ph type="title"/>
          </p:nvPr>
        </p:nvSpPr>
        <p:spPr>
          <a:noFill/>
          <a:ln/>
        </p:spPr>
        <p:txBody>
          <a:bodyPr/>
          <a:lstStyle/>
          <a:p>
            <a:r>
              <a:rPr lang="en-US">
                <a:solidFill>
                  <a:srgbClr val="66FF33"/>
                </a:solidFill>
              </a:rPr>
              <a:t>Keep it simple</a:t>
            </a:r>
          </a:p>
        </p:txBody>
      </p:sp>
      <p:sp>
        <p:nvSpPr>
          <p:cNvPr id="63492" name="Rectangle 4"/>
          <p:cNvSpPr>
            <a:spLocks noGrp="1" noChangeArrowheads="1"/>
          </p:cNvSpPr>
          <p:nvPr>
            <p:ph type="body" idx="1"/>
          </p:nvPr>
        </p:nvSpPr>
        <p:spPr>
          <a:xfrm>
            <a:off x="331788" y="1524000"/>
            <a:ext cx="8208962" cy="4114800"/>
          </a:xfrm>
          <a:noFill/>
          <a:ln/>
        </p:spPr>
        <p:txBody>
          <a:bodyPr/>
          <a:lstStyle/>
          <a:p>
            <a:pPr>
              <a:buClr>
                <a:schemeClr val="bg1"/>
              </a:buClr>
              <a:buFont typeface="Monotype Sorts" pitchFamily="2" charset="2"/>
              <a:buChar char="`"/>
            </a:pPr>
            <a:r>
              <a:rPr lang="en-US" sz="2800" b="1" i="1">
                <a:solidFill>
                  <a:srgbClr val="66FF33"/>
                </a:solidFill>
                <a:effectLst>
                  <a:outerShdw blurRad="38100" dist="38100" dir="2700000" algn="tl">
                    <a:srgbClr val="000000"/>
                  </a:outerShdw>
                </a:effectLst>
              </a:rPr>
              <a:t>Content is center stage</a:t>
            </a:r>
            <a:endParaRPr lang="en-US" sz="2800" b="1">
              <a:solidFill>
                <a:srgbClr val="66FF33"/>
              </a:solidFill>
              <a:effectLst>
                <a:outerShdw blurRad="38100" dist="38100" dir="2700000" algn="tl">
                  <a:srgbClr val="000000"/>
                </a:outerShdw>
              </a:effectLst>
            </a:endParaRPr>
          </a:p>
          <a:p>
            <a:pPr>
              <a:buClr>
                <a:schemeClr val="tx1"/>
              </a:buClr>
              <a:buFont typeface="Monotype Sorts" pitchFamily="2" charset="2"/>
              <a:buChar char="&lt;"/>
            </a:pPr>
            <a:r>
              <a:rPr lang="en-US" sz="2800" b="1">
                <a:solidFill>
                  <a:srgbClr val="66FF33"/>
                </a:solidFill>
                <a:effectLst>
                  <a:outerShdw blurRad="38100" dist="38100" dir="2700000" algn="tl">
                    <a:srgbClr val="000000"/>
                  </a:outerShdw>
                </a:effectLst>
                <a:latin typeface="Tahoma" pitchFamily="34" charset="0"/>
              </a:rPr>
              <a:t>Draw attention to presentation, not special effects</a:t>
            </a:r>
          </a:p>
          <a:p>
            <a:pPr lvl="1">
              <a:buFont typeface="Monotype Sorts" pitchFamily="2" charset="2"/>
              <a:buChar char="4"/>
            </a:pPr>
            <a:r>
              <a:rPr lang="en-US" sz="2400" b="1">
                <a:solidFill>
                  <a:srgbClr val="66FF33"/>
                </a:solidFill>
                <a:effectLst>
                  <a:outerShdw blurRad="38100" dist="38100" dir="2700000" algn="tl">
                    <a:srgbClr val="000000"/>
                  </a:outerShdw>
                </a:effectLst>
                <a:latin typeface="Comic Sans MS" pitchFamily="66" charset="0"/>
              </a:rPr>
              <a:t>Text</a:t>
            </a:r>
          </a:p>
          <a:p>
            <a:pPr lvl="1">
              <a:buFont typeface="Monotype Sorts" pitchFamily="2" charset="2"/>
              <a:buChar char="¤"/>
            </a:pPr>
            <a:r>
              <a:rPr lang="en-US" sz="3000" b="1">
                <a:solidFill>
                  <a:srgbClr val="66FF33"/>
                </a:solidFill>
                <a:effectLst>
                  <a:outerShdw blurRad="38100" dist="38100" dir="2700000" algn="tl">
                    <a:srgbClr val="000000"/>
                  </a:outerShdw>
                </a:effectLst>
                <a:latin typeface="Monotype Corsiva" pitchFamily="66" charset="0"/>
              </a:rPr>
              <a:t>Graphics</a:t>
            </a:r>
            <a:endParaRPr lang="en-US" sz="2400" b="1">
              <a:solidFill>
                <a:srgbClr val="66FF33"/>
              </a:solidFill>
              <a:effectLst>
                <a:outerShdw blurRad="38100" dist="38100" dir="2700000" algn="tl">
                  <a:srgbClr val="000000"/>
                </a:outerShdw>
              </a:effectLst>
              <a:latin typeface="Monotype Corsiva" pitchFamily="66" charset="0"/>
            </a:endParaRPr>
          </a:p>
          <a:p>
            <a:pPr lvl="1">
              <a:buFont typeface="Monotype Sorts" pitchFamily="2" charset="2"/>
              <a:buChar char="è"/>
            </a:pPr>
            <a:r>
              <a:rPr lang="en-US" b="1">
                <a:solidFill>
                  <a:srgbClr val="66FF33"/>
                </a:solidFill>
                <a:effectLst>
                  <a:outerShdw blurRad="38100" dist="38100" dir="2700000" algn="tl">
                    <a:srgbClr val="000000"/>
                  </a:outerShdw>
                </a:effectLst>
                <a:latin typeface="Microsoft Sans Serif" pitchFamily="34" charset="0"/>
              </a:rPr>
              <a:t>Sound</a:t>
            </a:r>
          </a:p>
          <a:p>
            <a:pPr lvl="1">
              <a:buFont typeface="Bon Apetit MT" pitchFamily="2" charset="2"/>
              <a:buChar char="f"/>
            </a:pPr>
            <a:r>
              <a:rPr lang="en-US" b="1">
                <a:solidFill>
                  <a:srgbClr val="66FF33"/>
                </a:solidFill>
                <a:effectLst>
                  <a:outerShdw blurRad="38100" dist="38100" dir="2700000" algn="tl">
                    <a:srgbClr val="000000"/>
                  </a:outerShdw>
                </a:effectLst>
                <a:latin typeface="Comic Sans MS" pitchFamily="66" charset="0"/>
              </a:rPr>
              <a:t>Background</a:t>
            </a:r>
          </a:p>
          <a:p>
            <a:pPr>
              <a:buClr>
                <a:schemeClr val="tx1"/>
              </a:buClr>
              <a:buFont typeface="Parties MT" pitchFamily="2" charset="2"/>
              <a:buChar char="i"/>
            </a:pPr>
            <a:r>
              <a:rPr lang="en-US" sz="4000" b="1">
                <a:solidFill>
                  <a:schemeClr val="hlink"/>
                </a:solidFill>
                <a:effectLst>
                  <a:outerShdw blurRad="38100" dist="38100" dir="2700000" algn="tl">
                    <a:srgbClr val="000000"/>
                  </a:outerShdw>
                </a:effectLst>
              </a:rPr>
              <a:t>C</a:t>
            </a:r>
            <a:r>
              <a:rPr lang="en-US" sz="4000" b="1">
                <a:solidFill>
                  <a:srgbClr val="9900CC"/>
                </a:solidFill>
                <a:effectLst>
                  <a:outerShdw blurRad="38100" dist="38100" dir="2700000" algn="tl">
                    <a:srgbClr val="000000"/>
                  </a:outerShdw>
                </a:effectLst>
              </a:rPr>
              <a:t>o</a:t>
            </a:r>
            <a:r>
              <a:rPr lang="en-US" sz="4000" b="1">
                <a:solidFill>
                  <a:schemeClr val="accent2"/>
                </a:solidFill>
                <a:effectLst>
                  <a:outerShdw blurRad="38100" dist="38100" dir="2700000" algn="tl">
                    <a:srgbClr val="000000"/>
                  </a:outerShdw>
                </a:effectLst>
              </a:rPr>
              <a:t>l</a:t>
            </a:r>
            <a:r>
              <a:rPr lang="en-US" sz="4000" b="1">
                <a:effectLst>
                  <a:outerShdw blurRad="38100" dist="38100" dir="2700000" algn="tl">
                    <a:srgbClr val="FFFFFF"/>
                  </a:outerShdw>
                </a:effectLst>
              </a:rPr>
              <a:t>o</a:t>
            </a:r>
            <a:r>
              <a:rPr lang="en-US" sz="4000" b="1">
                <a:solidFill>
                  <a:srgbClr val="33CC33"/>
                </a:solidFill>
                <a:effectLst>
                  <a:outerShdw blurRad="38100" dist="38100" dir="2700000" algn="tl">
                    <a:srgbClr val="000000"/>
                  </a:outerShdw>
                </a:effectLst>
              </a:rPr>
              <a:t>r</a:t>
            </a:r>
            <a:r>
              <a:rPr lang="en-US" sz="4000" b="1">
                <a:solidFill>
                  <a:srgbClr val="009999"/>
                </a:solidFill>
                <a:effectLst>
                  <a:outerShdw blurRad="38100" dist="38100" dir="2700000" algn="tl">
                    <a:srgbClr val="000000"/>
                  </a:outerShdw>
                </a:effectLst>
              </a:rPr>
              <a:t>s</a:t>
            </a:r>
            <a:endParaRPr lang="en-US" sz="2400" b="1">
              <a:effectLst>
                <a:outerShdw blurRad="38100" dist="38100" dir="2700000" algn="tl">
                  <a:srgbClr val="FFFFFF"/>
                </a:outerShdw>
              </a:effectLst>
            </a:endParaRPr>
          </a:p>
          <a:p>
            <a:pPr>
              <a:buClr>
                <a:schemeClr val="tx1"/>
              </a:buClr>
              <a:buFont typeface="Signs MT" pitchFamily="2" charset="2"/>
              <a:buChar char="e"/>
            </a:pPr>
            <a:r>
              <a:rPr lang="en-US" sz="2800" b="1">
                <a:solidFill>
                  <a:srgbClr val="66FF33"/>
                </a:solidFill>
                <a:effectLst>
                  <a:outerShdw blurRad="38100" dist="38100" dir="2700000" algn="tl">
                    <a:srgbClr val="000000"/>
                  </a:outerShdw>
                </a:effectLst>
              </a:rPr>
              <a:t>Consistency - slides, bullets, fonts</a:t>
            </a:r>
            <a:endParaRPr lang="en-US" sz="3600">
              <a:solidFill>
                <a:srgbClr val="66FF33"/>
              </a:solidFill>
            </a:endParaRPr>
          </a:p>
        </p:txBody>
      </p:sp>
      <p:sp>
        <p:nvSpPr>
          <p:cNvPr id="63493" name="Text Box 5"/>
          <p:cNvSpPr txBox="1">
            <a:spLocks noChangeArrowheads="1"/>
          </p:cNvSpPr>
          <p:nvPr/>
        </p:nvSpPr>
        <p:spPr bwMode="auto">
          <a:xfrm>
            <a:off x="5562600" y="6248400"/>
            <a:ext cx="3276600" cy="457200"/>
          </a:xfrm>
          <a:prstGeom prst="rect">
            <a:avLst/>
          </a:prstGeom>
          <a:solidFill>
            <a:schemeClr val="tx1"/>
          </a:solidFill>
          <a:ln w="9525">
            <a:noFill/>
            <a:miter lim="800000"/>
            <a:headEnd/>
            <a:tailEnd/>
          </a:ln>
          <a:effectLst/>
        </p:spPr>
        <p:txBody>
          <a:bodyPr>
            <a:spAutoFit/>
          </a:bodyPr>
          <a:lstStyle/>
          <a:p>
            <a:pPr>
              <a:spcBef>
                <a:spcPct val="50000"/>
              </a:spcBef>
            </a:pPr>
            <a:r>
              <a:rPr lang="en-US" i="1">
                <a:solidFill>
                  <a:schemeClr val="bg2"/>
                </a:solidFill>
              </a:rPr>
              <a:t>Compare with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3491"/>
                                        </p:tgtEl>
                                        <p:attrNameLst>
                                          <p:attrName>style.visibility</p:attrName>
                                        </p:attrNameLst>
                                      </p:cBhvr>
                                      <p:to>
                                        <p:strVal val="visible"/>
                                      </p:to>
                                    </p:set>
                                    <p:anim calcmode="lin" valueType="num">
                                      <p:cBhvr additive="base">
                                        <p:cTn id="7" dur="500" fill="hold"/>
                                        <p:tgtEl>
                                          <p:spTgt spid="63491"/>
                                        </p:tgtEl>
                                        <p:attrNameLst>
                                          <p:attrName>ppt_x</p:attrName>
                                        </p:attrNameLst>
                                      </p:cBhvr>
                                      <p:tavLst>
                                        <p:tav tm="0">
                                          <p:val>
                                            <p:strVal val="0-#ppt_w/2"/>
                                          </p:val>
                                        </p:tav>
                                        <p:tav tm="100000">
                                          <p:val>
                                            <p:strVal val="#ppt_x"/>
                                          </p:val>
                                        </p:tav>
                                      </p:tavLst>
                                    </p:anim>
                                    <p:anim calcmode="lin" valueType="num">
                                      <p:cBhvr additive="base">
                                        <p:cTn id="8" dur="500" fill="hold"/>
                                        <p:tgtEl>
                                          <p:spTgt spid="63491"/>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EXPLODE.WAV" builtIn="1"/>
                                        </p:tgtEl>
                                      </p:cMediaNode>
                                    </p:audio>
                                  </p:subTnLst>
                                </p:cTn>
                              </p:par>
                            </p:childTnLst>
                          </p:cTn>
                        </p:par>
                      </p:childTnLst>
                    </p:cTn>
                  </p:par>
                  <p:par>
                    <p:cTn id="9" fill="hold">
                      <p:stCondLst>
                        <p:cond delay="indefinite"/>
                      </p:stCondLst>
                      <p:childTnLst>
                        <p:par>
                          <p:cTn id="10" fill="hold">
                            <p:stCondLst>
                              <p:cond delay="0"/>
                            </p:stCondLst>
                            <p:childTnLst>
                              <p:par>
                                <p:cTn id="11" presetID="24" presetClass="entr" presetSubtype="0" fill="hold" grpId="0" nodeType="clickEffect">
                                  <p:stCondLst>
                                    <p:cond delay="0"/>
                                  </p:stCondLst>
                                  <p:childTnLst>
                                    <p:set>
                                      <p:cBhvr>
                                        <p:cTn id="12" dur="1" fill="hold">
                                          <p:stCondLst>
                                            <p:cond delay="0"/>
                                          </p:stCondLst>
                                        </p:cTn>
                                        <p:tgtEl>
                                          <p:spTgt spid="63492">
                                            <p:txEl>
                                              <p:pRg st="0" end="0"/>
                                            </p:txEl>
                                          </p:spTgt>
                                        </p:tgtEl>
                                        <p:attrNameLst>
                                          <p:attrName>style.visibility</p:attrName>
                                        </p:attrNameLst>
                                      </p:cBhvr>
                                      <p:to>
                                        <p:strVal val="visible"/>
                                      </p:to>
                                    </p:set>
                                    <p:anim to="" calcmode="lin" valueType="num">
                                      <p:cBhvr>
                                        <p:cTn id="13" dur="1" fill="hold"/>
                                        <p:tgtEl>
                                          <p:spTgt spid="63492">
                                            <p:txEl>
                                              <p:pRg st="0" end="0"/>
                                            </p:txEl>
                                          </p:spTgt>
                                        </p:tgtEl>
                                        <p:attrNameLst>
                                          <p:attrName/>
                                        </p:attrNameLst>
                                      </p:cBhvr>
                                    </p:anim>
                                  </p:childTnLst>
                                  <p:subTnLst>
                                    <p:audio>
                                      <p:cMediaNode>
                                        <p:cTn display="0" masterRel="sameClick">
                                          <p:stCondLst>
                                            <p:cond evt="begin" delay="0">
                                              <p:tn val="11"/>
                                            </p:cond>
                                          </p:stCondLst>
                                          <p:endCondLst>
                                            <p:cond evt="onStopAudio" delay="0">
                                              <p:tgtEl>
                                                <p:sldTgt/>
                                              </p:tgtEl>
                                            </p:cond>
                                          </p:endCondLst>
                                        </p:cTn>
                                        <p:tgtEl>
                                          <p:sndTgt r:embed="rId2" name="EXPLODE.WAV" builtIn="1"/>
                                        </p:tgtEl>
                                      </p:cMediaNode>
                                    </p:audio>
                                  </p:subTnLst>
                                </p:cTn>
                              </p:par>
                            </p:childTnLst>
                          </p:cTn>
                        </p:par>
                      </p:childTnLst>
                    </p:cTn>
                  </p:par>
                  <p:par>
                    <p:cTn id="14" fill="hold">
                      <p:stCondLst>
                        <p:cond delay="indefinite"/>
                      </p:stCondLst>
                      <p:childTnLst>
                        <p:par>
                          <p:cTn id="15" fill="hold">
                            <p:stCondLst>
                              <p:cond delay="0"/>
                            </p:stCondLst>
                            <p:childTnLst>
                              <p:par>
                                <p:cTn id="16" presetID="24" presetClass="entr" presetSubtype="0" fill="hold" grpId="0" nodeType="clickEffect">
                                  <p:stCondLst>
                                    <p:cond delay="0"/>
                                  </p:stCondLst>
                                  <p:childTnLst>
                                    <p:set>
                                      <p:cBhvr>
                                        <p:cTn id="17" dur="1" fill="hold">
                                          <p:stCondLst>
                                            <p:cond delay="0"/>
                                          </p:stCondLst>
                                        </p:cTn>
                                        <p:tgtEl>
                                          <p:spTgt spid="63492">
                                            <p:txEl>
                                              <p:pRg st="1" end="1"/>
                                            </p:txEl>
                                          </p:spTgt>
                                        </p:tgtEl>
                                        <p:attrNameLst>
                                          <p:attrName>style.visibility</p:attrName>
                                        </p:attrNameLst>
                                      </p:cBhvr>
                                      <p:to>
                                        <p:strVal val="visible"/>
                                      </p:to>
                                    </p:set>
                                    <p:anim to="" calcmode="lin" valueType="num">
                                      <p:cBhvr>
                                        <p:cTn id="18" dur="1" fill="hold"/>
                                        <p:tgtEl>
                                          <p:spTgt spid="63492">
                                            <p:txEl>
                                              <p:pRg st="1" end="1"/>
                                            </p:txEl>
                                          </p:spTgt>
                                        </p:tgtEl>
                                        <p:attrNameLst>
                                          <p:attrName/>
                                        </p:attrNameLst>
                                      </p:cBhvr>
                                    </p:anim>
                                  </p:childTnLst>
                                  <p:subTnLst>
                                    <p:audio>
                                      <p:cMediaNode>
                                        <p:cTn display="0" masterRel="sameClick">
                                          <p:stCondLst>
                                            <p:cond evt="begin" delay="0">
                                              <p:tn val="16"/>
                                            </p:cond>
                                          </p:stCondLst>
                                          <p:endCondLst>
                                            <p:cond evt="onStopAudio" delay="0">
                                              <p:tgtEl>
                                                <p:sldTgt/>
                                              </p:tgtEl>
                                            </p:cond>
                                          </p:endCondLst>
                                        </p:cTn>
                                        <p:tgtEl>
                                          <p:sndTgt r:embed="rId2" name="EXPLODE.WAV" builtIn="1"/>
                                        </p:tgtEl>
                                      </p:cMediaNode>
                                    </p:audio>
                                  </p:subTnLst>
                                </p:cTn>
                              </p:par>
                            </p:childTnLst>
                          </p:cTn>
                        </p:par>
                      </p:childTnLst>
                    </p:cTn>
                  </p:par>
                  <p:par>
                    <p:cTn id="19" fill="hold">
                      <p:stCondLst>
                        <p:cond delay="indefinite"/>
                      </p:stCondLst>
                      <p:childTnLst>
                        <p:par>
                          <p:cTn id="20" fill="hold">
                            <p:stCondLst>
                              <p:cond delay="0"/>
                            </p:stCondLst>
                            <p:childTnLst>
                              <p:par>
                                <p:cTn id="21" presetID="24" presetClass="entr" presetSubtype="0" fill="hold" grpId="0" nodeType="clickEffect">
                                  <p:stCondLst>
                                    <p:cond delay="0"/>
                                  </p:stCondLst>
                                  <p:childTnLst>
                                    <p:set>
                                      <p:cBhvr>
                                        <p:cTn id="22" dur="1" fill="hold">
                                          <p:stCondLst>
                                            <p:cond delay="0"/>
                                          </p:stCondLst>
                                        </p:cTn>
                                        <p:tgtEl>
                                          <p:spTgt spid="63492">
                                            <p:txEl>
                                              <p:pRg st="2" end="2"/>
                                            </p:txEl>
                                          </p:spTgt>
                                        </p:tgtEl>
                                        <p:attrNameLst>
                                          <p:attrName>style.visibility</p:attrName>
                                        </p:attrNameLst>
                                      </p:cBhvr>
                                      <p:to>
                                        <p:strVal val="visible"/>
                                      </p:to>
                                    </p:set>
                                    <p:anim to="" calcmode="lin" valueType="num">
                                      <p:cBhvr>
                                        <p:cTn id="23" dur="1" fill="hold"/>
                                        <p:tgtEl>
                                          <p:spTgt spid="63492">
                                            <p:txEl>
                                              <p:pRg st="2" end="2"/>
                                            </p:txEl>
                                          </p:spTgt>
                                        </p:tgtEl>
                                        <p:attrNameLst>
                                          <p:attrName/>
                                        </p:attrNameLst>
                                      </p:cBhvr>
                                    </p:anim>
                                  </p:childTnLst>
                                  <p:subTnLst>
                                    <p:audio>
                                      <p:cMediaNode>
                                        <p:cTn display="0" masterRel="sameClick">
                                          <p:stCondLst>
                                            <p:cond evt="begin" delay="0">
                                              <p:tn val="21"/>
                                            </p:cond>
                                          </p:stCondLst>
                                          <p:endCondLst>
                                            <p:cond evt="onStopAudio" delay="0">
                                              <p:tgtEl>
                                                <p:sldTgt/>
                                              </p:tgtEl>
                                            </p:cond>
                                          </p:endCondLst>
                                        </p:cTn>
                                        <p:tgtEl>
                                          <p:sndTgt r:embed="rId2" name="EXPLODE.WAV" builtIn="1"/>
                                        </p:tgtEl>
                                      </p:cMediaNode>
                                    </p:audio>
                                  </p:subTnLst>
                                </p:cTn>
                              </p:par>
                            </p:childTnLst>
                          </p:cTn>
                        </p:par>
                      </p:childTnLst>
                    </p:cTn>
                  </p:par>
                  <p:par>
                    <p:cTn id="24" fill="hold">
                      <p:stCondLst>
                        <p:cond delay="indefinite"/>
                      </p:stCondLst>
                      <p:childTnLst>
                        <p:par>
                          <p:cTn id="25" fill="hold">
                            <p:stCondLst>
                              <p:cond delay="0"/>
                            </p:stCondLst>
                            <p:childTnLst>
                              <p:par>
                                <p:cTn id="26" presetID="24" presetClass="entr" presetSubtype="0" fill="hold" grpId="0" nodeType="clickEffect">
                                  <p:stCondLst>
                                    <p:cond delay="0"/>
                                  </p:stCondLst>
                                  <p:childTnLst>
                                    <p:set>
                                      <p:cBhvr>
                                        <p:cTn id="27" dur="1" fill="hold">
                                          <p:stCondLst>
                                            <p:cond delay="0"/>
                                          </p:stCondLst>
                                        </p:cTn>
                                        <p:tgtEl>
                                          <p:spTgt spid="63492">
                                            <p:txEl>
                                              <p:pRg st="3" end="3"/>
                                            </p:txEl>
                                          </p:spTgt>
                                        </p:tgtEl>
                                        <p:attrNameLst>
                                          <p:attrName>style.visibility</p:attrName>
                                        </p:attrNameLst>
                                      </p:cBhvr>
                                      <p:to>
                                        <p:strVal val="visible"/>
                                      </p:to>
                                    </p:set>
                                    <p:anim to="" calcmode="lin" valueType="num">
                                      <p:cBhvr>
                                        <p:cTn id="28" dur="1" fill="hold"/>
                                        <p:tgtEl>
                                          <p:spTgt spid="63492">
                                            <p:txEl>
                                              <p:pRg st="3" end="3"/>
                                            </p:txEl>
                                          </p:spTgt>
                                        </p:tgtEl>
                                        <p:attrNameLst>
                                          <p:attrName/>
                                        </p:attrNameLst>
                                      </p:cBhvr>
                                    </p:anim>
                                  </p:childTnLst>
                                  <p:subTnLst>
                                    <p:audio>
                                      <p:cMediaNode>
                                        <p:cTn display="0" masterRel="sameClick">
                                          <p:stCondLst>
                                            <p:cond evt="begin" delay="0">
                                              <p:tn val="26"/>
                                            </p:cond>
                                          </p:stCondLst>
                                          <p:endCondLst>
                                            <p:cond evt="onStopAudio" delay="0">
                                              <p:tgtEl>
                                                <p:sldTgt/>
                                              </p:tgtEl>
                                            </p:cond>
                                          </p:endCondLst>
                                        </p:cTn>
                                        <p:tgtEl>
                                          <p:sndTgt r:embed="rId2" name="EXPLODE.WAV" builtIn="1"/>
                                        </p:tgtEl>
                                      </p:cMediaNode>
                                    </p:audio>
                                  </p:subTnLst>
                                </p:cTn>
                              </p:par>
                            </p:childTnLst>
                          </p:cTn>
                        </p:par>
                      </p:childTnLst>
                    </p:cTn>
                  </p:par>
                  <p:par>
                    <p:cTn id="29" fill="hold">
                      <p:stCondLst>
                        <p:cond delay="indefinite"/>
                      </p:stCondLst>
                      <p:childTnLst>
                        <p:par>
                          <p:cTn id="30" fill="hold">
                            <p:stCondLst>
                              <p:cond delay="0"/>
                            </p:stCondLst>
                            <p:childTnLst>
                              <p:par>
                                <p:cTn id="31" presetID="24" presetClass="entr" presetSubtype="0" fill="hold" grpId="0" nodeType="clickEffect">
                                  <p:stCondLst>
                                    <p:cond delay="0"/>
                                  </p:stCondLst>
                                  <p:childTnLst>
                                    <p:set>
                                      <p:cBhvr>
                                        <p:cTn id="32" dur="1" fill="hold">
                                          <p:stCondLst>
                                            <p:cond delay="0"/>
                                          </p:stCondLst>
                                        </p:cTn>
                                        <p:tgtEl>
                                          <p:spTgt spid="63492">
                                            <p:txEl>
                                              <p:pRg st="4" end="4"/>
                                            </p:txEl>
                                          </p:spTgt>
                                        </p:tgtEl>
                                        <p:attrNameLst>
                                          <p:attrName>style.visibility</p:attrName>
                                        </p:attrNameLst>
                                      </p:cBhvr>
                                      <p:to>
                                        <p:strVal val="visible"/>
                                      </p:to>
                                    </p:set>
                                    <p:anim to="" calcmode="lin" valueType="num">
                                      <p:cBhvr>
                                        <p:cTn id="33" dur="1" fill="hold"/>
                                        <p:tgtEl>
                                          <p:spTgt spid="63492">
                                            <p:txEl>
                                              <p:pRg st="4" end="4"/>
                                            </p:txEl>
                                          </p:spTgt>
                                        </p:tgtEl>
                                        <p:attrNameLst>
                                          <p:attrName/>
                                        </p:attrNameLst>
                                      </p:cBhvr>
                                    </p:anim>
                                  </p:childTnLst>
                                  <p:subTnLst>
                                    <p:audio>
                                      <p:cMediaNode>
                                        <p:cTn display="0" masterRel="sameClick">
                                          <p:stCondLst>
                                            <p:cond evt="begin" delay="0">
                                              <p:tn val="31"/>
                                            </p:cond>
                                          </p:stCondLst>
                                          <p:endCondLst>
                                            <p:cond evt="onStopAudio" delay="0">
                                              <p:tgtEl>
                                                <p:sldTgt/>
                                              </p:tgtEl>
                                            </p:cond>
                                          </p:endCondLst>
                                        </p:cTn>
                                        <p:tgtEl>
                                          <p:sndTgt r:embed="rId2" name="EXPLODE.WAV" builtIn="1"/>
                                        </p:tgtEl>
                                      </p:cMediaNode>
                                    </p:audio>
                                  </p:subTnLst>
                                </p:cTn>
                              </p:par>
                            </p:childTnLst>
                          </p:cTn>
                        </p:par>
                      </p:childTnLst>
                    </p:cTn>
                  </p:par>
                  <p:par>
                    <p:cTn id="34" fill="hold">
                      <p:stCondLst>
                        <p:cond delay="indefinite"/>
                      </p:stCondLst>
                      <p:childTnLst>
                        <p:par>
                          <p:cTn id="35" fill="hold">
                            <p:stCondLst>
                              <p:cond delay="0"/>
                            </p:stCondLst>
                            <p:childTnLst>
                              <p:par>
                                <p:cTn id="36" presetID="24" presetClass="entr" presetSubtype="0" fill="hold" grpId="0" nodeType="clickEffect">
                                  <p:stCondLst>
                                    <p:cond delay="0"/>
                                  </p:stCondLst>
                                  <p:childTnLst>
                                    <p:set>
                                      <p:cBhvr>
                                        <p:cTn id="37" dur="1" fill="hold">
                                          <p:stCondLst>
                                            <p:cond delay="0"/>
                                          </p:stCondLst>
                                        </p:cTn>
                                        <p:tgtEl>
                                          <p:spTgt spid="63492">
                                            <p:txEl>
                                              <p:pRg st="5" end="5"/>
                                            </p:txEl>
                                          </p:spTgt>
                                        </p:tgtEl>
                                        <p:attrNameLst>
                                          <p:attrName>style.visibility</p:attrName>
                                        </p:attrNameLst>
                                      </p:cBhvr>
                                      <p:to>
                                        <p:strVal val="visible"/>
                                      </p:to>
                                    </p:set>
                                    <p:anim to="" calcmode="lin" valueType="num">
                                      <p:cBhvr>
                                        <p:cTn id="38" dur="1" fill="hold"/>
                                        <p:tgtEl>
                                          <p:spTgt spid="63492">
                                            <p:txEl>
                                              <p:pRg st="5" end="5"/>
                                            </p:txEl>
                                          </p:spTgt>
                                        </p:tgtEl>
                                        <p:attrNameLst>
                                          <p:attrName/>
                                        </p:attrNameLst>
                                      </p:cBhvr>
                                    </p:anim>
                                  </p:childTnLst>
                                  <p:subTnLst>
                                    <p:audio>
                                      <p:cMediaNode>
                                        <p:cTn display="0" masterRel="sameClick">
                                          <p:stCondLst>
                                            <p:cond evt="begin" delay="0">
                                              <p:tn val="36"/>
                                            </p:cond>
                                          </p:stCondLst>
                                          <p:endCondLst>
                                            <p:cond evt="onStopAudio" delay="0">
                                              <p:tgtEl>
                                                <p:sldTgt/>
                                              </p:tgtEl>
                                            </p:cond>
                                          </p:endCondLst>
                                        </p:cTn>
                                        <p:tgtEl>
                                          <p:sndTgt r:embed="rId2" name="EXPLODE.WAV" builtIn="1"/>
                                        </p:tgtEl>
                                      </p:cMediaNode>
                                    </p:audio>
                                  </p:subTnLst>
                                </p:cTn>
                              </p:par>
                            </p:childTnLst>
                          </p:cTn>
                        </p:par>
                      </p:childTnLst>
                    </p:cTn>
                  </p:par>
                  <p:par>
                    <p:cTn id="39" fill="hold">
                      <p:stCondLst>
                        <p:cond delay="indefinite"/>
                      </p:stCondLst>
                      <p:childTnLst>
                        <p:par>
                          <p:cTn id="40" fill="hold">
                            <p:stCondLst>
                              <p:cond delay="0"/>
                            </p:stCondLst>
                            <p:childTnLst>
                              <p:par>
                                <p:cTn id="41" presetID="24" presetClass="entr" presetSubtype="0" fill="hold" grpId="0" nodeType="clickEffect">
                                  <p:stCondLst>
                                    <p:cond delay="0"/>
                                  </p:stCondLst>
                                  <p:childTnLst>
                                    <p:set>
                                      <p:cBhvr>
                                        <p:cTn id="42" dur="1" fill="hold">
                                          <p:stCondLst>
                                            <p:cond delay="0"/>
                                          </p:stCondLst>
                                        </p:cTn>
                                        <p:tgtEl>
                                          <p:spTgt spid="63492">
                                            <p:txEl>
                                              <p:pRg st="6" end="6"/>
                                            </p:txEl>
                                          </p:spTgt>
                                        </p:tgtEl>
                                        <p:attrNameLst>
                                          <p:attrName>style.visibility</p:attrName>
                                        </p:attrNameLst>
                                      </p:cBhvr>
                                      <p:to>
                                        <p:strVal val="visible"/>
                                      </p:to>
                                    </p:set>
                                    <p:anim to="" calcmode="lin" valueType="num">
                                      <p:cBhvr>
                                        <p:cTn id="43" dur="1" fill="hold"/>
                                        <p:tgtEl>
                                          <p:spTgt spid="63492">
                                            <p:txEl>
                                              <p:pRg st="6" end="6"/>
                                            </p:txEl>
                                          </p:spTgt>
                                        </p:tgtEl>
                                        <p:attrNameLst>
                                          <p:attrName/>
                                        </p:attrNameLst>
                                      </p:cBhvr>
                                    </p:anim>
                                  </p:childTnLst>
                                  <p:subTnLst>
                                    <p:audio>
                                      <p:cMediaNode>
                                        <p:cTn display="0" masterRel="sameClick">
                                          <p:stCondLst>
                                            <p:cond evt="begin" delay="0">
                                              <p:tn val="41"/>
                                            </p:cond>
                                          </p:stCondLst>
                                          <p:endCondLst>
                                            <p:cond evt="onStopAudio" delay="0">
                                              <p:tgtEl>
                                                <p:sldTgt/>
                                              </p:tgtEl>
                                            </p:cond>
                                          </p:endCondLst>
                                        </p:cTn>
                                        <p:tgtEl>
                                          <p:sndTgt r:embed="rId2" name="EXPLODE.WAV" builtIn="1"/>
                                        </p:tgtEl>
                                      </p:cMediaNode>
                                    </p:audio>
                                  </p:subTnLst>
                                </p:cTn>
                              </p:par>
                            </p:childTnLst>
                          </p:cTn>
                        </p:par>
                      </p:childTnLst>
                    </p:cTn>
                  </p:par>
                  <p:par>
                    <p:cTn id="44" fill="hold">
                      <p:stCondLst>
                        <p:cond delay="indefinite"/>
                      </p:stCondLst>
                      <p:childTnLst>
                        <p:par>
                          <p:cTn id="45" fill="hold">
                            <p:stCondLst>
                              <p:cond delay="0"/>
                            </p:stCondLst>
                            <p:childTnLst>
                              <p:par>
                                <p:cTn id="46" presetID="24" presetClass="entr" presetSubtype="0" fill="hold" grpId="0" nodeType="clickEffect">
                                  <p:stCondLst>
                                    <p:cond delay="0"/>
                                  </p:stCondLst>
                                  <p:childTnLst>
                                    <p:set>
                                      <p:cBhvr>
                                        <p:cTn id="47" dur="1" fill="hold">
                                          <p:stCondLst>
                                            <p:cond delay="0"/>
                                          </p:stCondLst>
                                        </p:cTn>
                                        <p:tgtEl>
                                          <p:spTgt spid="63492">
                                            <p:txEl>
                                              <p:pRg st="7" end="7"/>
                                            </p:txEl>
                                          </p:spTgt>
                                        </p:tgtEl>
                                        <p:attrNameLst>
                                          <p:attrName>style.visibility</p:attrName>
                                        </p:attrNameLst>
                                      </p:cBhvr>
                                      <p:to>
                                        <p:strVal val="visible"/>
                                      </p:to>
                                    </p:set>
                                    <p:anim to="" calcmode="lin" valueType="num">
                                      <p:cBhvr>
                                        <p:cTn id="48" dur="1" fill="hold"/>
                                        <p:tgtEl>
                                          <p:spTgt spid="63492">
                                            <p:txEl>
                                              <p:pRg st="7" end="7"/>
                                            </p:txEl>
                                          </p:spTgt>
                                        </p:tgtEl>
                                        <p:attrNameLst>
                                          <p:attrName/>
                                        </p:attrNameLst>
                                      </p:cBhvr>
                                    </p:anim>
                                  </p:childTnLst>
                                  <p:subTnLst>
                                    <p:audio>
                                      <p:cMediaNode>
                                        <p:cTn display="0" masterRel="sameClick">
                                          <p:stCondLst>
                                            <p:cond evt="begin" delay="0">
                                              <p:tn val="46"/>
                                            </p:cond>
                                          </p:stCondLst>
                                          <p:endCondLst>
                                            <p:cond evt="onStopAudio" delay="0">
                                              <p:tgtEl>
                                                <p:sldTgt/>
                                              </p:tgtEl>
                                            </p:cond>
                                          </p:endCondLst>
                                        </p:cTn>
                                        <p:tgtEl>
                                          <p:sndTgt r:embed="rId2" name="EXPLODE.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491" grpId="0" autoUpdateAnimBg="0"/>
      <p:bldP spid="63492" grpId="0" uiExpand="1"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noFill/>
          <a:ln/>
        </p:spPr>
        <p:txBody>
          <a:bodyPr lIns="92075" tIns="46038" rIns="92075" bIns="46038" anchor="ctr"/>
          <a:lstStyle/>
          <a:p>
            <a:r>
              <a:rPr lang="en-US"/>
              <a:t>Keep it simple</a:t>
            </a:r>
          </a:p>
        </p:txBody>
      </p:sp>
      <p:sp>
        <p:nvSpPr>
          <p:cNvPr id="64515" name="Rectangle 3"/>
          <p:cNvSpPr>
            <a:spLocks noGrp="1" noChangeArrowheads="1"/>
          </p:cNvSpPr>
          <p:nvPr>
            <p:ph type="body" idx="1"/>
          </p:nvPr>
        </p:nvSpPr>
        <p:spPr>
          <a:xfrm>
            <a:off x="685800" y="1905000"/>
            <a:ext cx="7772400" cy="4114800"/>
          </a:xfrm>
          <a:noFill/>
          <a:ln/>
        </p:spPr>
        <p:txBody>
          <a:bodyPr lIns="182562" tIns="46038" rIns="182562" bIns="46038"/>
          <a:lstStyle/>
          <a:p>
            <a:r>
              <a:rPr lang="en-US" sz="2800" dirty="0"/>
              <a:t>Content (and teacher) is center </a:t>
            </a:r>
            <a:r>
              <a:rPr lang="en-US" sz="2800" dirty="0" smtClean="0"/>
              <a:t>stage.</a:t>
            </a:r>
            <a:endParaRPr lang="en-US" sz="2800" dirty="0"/>
          </a:p>
          <a:p>
            <a:r>
              <a:rPr lang="en-US" sz="2800" dirty="0"/>
              <a:t>Draw attention to presentation, not special </a:t>
            </a:r>
            <a:r>
              <a:rPr lang="en-US" sz="2800" dirty="0" smtClean="0"/>
              <a:t>effects.</a:t>
            </a:r>
            <a:endParaRPr lang="en-US" sz="2800" dirty="0"/>
          </a:p>
          <a:p>
            <a:pPr lvl="1">
              <a:buFontTx/>
              <a:buChar char="–"/>
            </a:pPr>
            <a:r>
              <a:rPr lang="en-US" sz="2000" dirty="0"/>
              <a:t>Text</a:t>
            </a:r>
          </a:p>
          <a:p>
            <a:pPr lvl="1">
              <a:buFontTx/>
              <a:buChar char="–"/>
            </a:pPr>
            <a:r>
              <a:rPr lang="en-US" sz="2000" dirty="0"/>
              <a:t>Graphics</a:t>
            </a:r>
          </a:p>
          <a:p>
            <a:pPr lvl="1">
              <a:buFontTx/>
              <a:buChar char="–"/>
            </a:pPr>
            <a:r>
              <a:rPr lang="en-US" sz="2000" dirty="0"/>
              <a:t>Sound</a:t>
            </a:r>
          </a:p>
          <a:p>
            <a:pPr lvl="1">
              <a:buFontTx/>
              <a:buChar char="–"/>
            </a:pPr>
            <a:r>
              <a:rPr lang="en-US" sz="2000" dirty="0"/>
              <a:t>Background</a:t>
            </a:r>
            <a:endParaRPr lang="en-US" dirty="0"/>
          </a:p>
          <a:p>
            <a:r>
              <a:rPr lang="en-US" sz="2800" dirty="0" smtClean="0"/>
              <a:t>Colors.</a:t>
            </a:r>
            <a:endParaRPr lang="en-US" sz="2800" dirty="0"/>
          </a:p>
          <a:p>
            <a:r>
              <a:rPr lang="en-US" sz="2800" dirty="0"/>
              <a:t>Consistency - slides, bullets, </a:t>
            </a:r>
            <a:r>
              <a:rPr lang="en-US" sz="2800" dirty="0" smtClean="0"/>
              <a:t>fonts.</a:t>
            </a:r>
            <a:endParaRPr lang="en-US" sz="20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ChangeArrowheads="1"/>
          </p:cNvSpPr>
          <p:nvPr>
            <p:ph type="title"/>
          </p:nvPr>
        </p:nvSpPr>
        <p:spPr>
          <a:noFill/>
          <a:ln/>
        </p:spPr>
        <p:txBody>
          <a:bodyPr lIns="92075" tIns="46038" rIns="92075" bIns="46038" anchor="ctr"/>
          <a:lstStyle/>
          <a:p>
            <a:pPr algn="ctr"/>
            <a:r>
              <a:rPr lang="en-US"/>
              <a:t>Keep it simple: Visual effects</a:t>
            </a:r>
          </a:p>
        </p:txBody>
      </p:sp>
      <p:sp>
        <p:nvSpPr>
          <p:cNvPr id="80899" name="Rectangle 3"/>
          <p:cNvSpPr>
            <a:spLocks noGrp="1" noChangeArrowheads="1"/>
          </p:cNvSpPr>
          <p:nvPr>
            <p:ph type="body" idx="1"/>
          </p:nvPr>
        </p:nvSpPr>
        <p:spPr>
          <a:xfrm>
            <a:off x="685800" y="1905000"/>
            <a:ext cx="7772400" cy="4114800"/>
          </a:xfrm>
          <a:noFill/>
          <a:ln/>
        </p:spPr>
        <p:txBody>
          <a:bodyPr lIns="182562" tIns="46038" rIns="182562" bIns="46038"/>
          <a:lstStyle/>
          <a:p>
            <a:r>
              <a:rPr lang="en-US" sz="2800"/>
              <a:t>Content (and teacher) is center stage.</a:t>
            </a:r>
          </a:p>
          <a:p>
            <a:r>
              <a:rPr lang="en-US" sz="2800"/>
              <a:t>Draw attention to presentation, not special effects.</a:t>
            </a:r>
          </a:p>
          <a:p>
            <a:pPr lvl="1">
              <a:buFontTx/>
              <a:buChar char="–"/>
            </a:pPr>
            <a:r>
              <a:rPr lang="en-US" sz="2000"/>
              <a:t>Text</a:t>
            </a:r>
          </a:p>
          <a:p>
            <a:pPr lvl="1">
              <a:buFontTx/>
              <a:buChar char="–"/>
            </a:pPr>
            <a:r>
              <a:rPr lang="en-US" sz="2000"/>
              <a:t>Graphics</a:t>
            </a:r>
          </a:p>
          <a:p>
            <a:pPr lvl="1">
              <a:buFontTx/>
              <a:buChar char="–"/>
            </a:pPr>
            <a:r>
              <a:rPr lang="en-US" sz="2000"/>
              <a:t>Sound</a:t>
            </a:r>
          </a:p>
          <a:p>
            <a:pPr lvl="1">
              <a:buFontTx/>
              <a:buChar char="–"/>
            </a:pPr>
            <a:r>
              <a:rPr lang="en-US" sz="2000"/>
              <a:t>Background</a:t>
            </a:r>
            <a:endParaRPr lang="en-US"/>
          </a:p>
          <a:p>
            <a:r>
              <a:rPr lang="en-US" sz="2800"/>
              <a:t>Colors.</a:t>
            </a:r>
          </a:p>
          <a:p>
            <a:r>
              <a:rPr lang="en-US" sz="2800"/>
              <a:t>Consistency - slides, bullets, fonts.</a:t>
            </a:r>
            <a:endParaRPr lang="en-US" sz="2000" b="1"/>
          </a:p>
        </p:txBody>
      </p:sp>
      <p:sp>
        <p:nvSpPr>
          <p:cNvPr id="80900" name="Text Box 4"/>
          <p:cNvSpPr txBox="1">
            <a:spLocks noChangeArrowheads="1"/>
          </p:cNvSpPr>
          <p:nvPr/>
        </p:nvSpPr>
        <p:spPr bwMode="auto">
          <a:xfrm>
            <a:off x="4953000" y="3276600"/>
            <a:ext cx="3352800" cy="1581150"/>
          </a:xfrm>
          <a:prstGeom prst="rect">
            <a:avLst/>
          </a:prstGeom>
          <a:solidFill>
            <a:schemeClr val="tx1"/>
          </a:solidFill>
          <a:ln w="28575">
            <a:solidFill>
              <a:srgbClr val="FF3300"/>
            </a:solidFill>
            <a:miter lim="800000"/>
            <a:headEnd/>
            <a:tailEnd/>
          </a:ln>
          <a:effectLst/>
        </p:spPr>
        <p:txBody>
          <a:bodyPr>
            <a:spAutoFit/>
          </a:bodyPr>
          <a:lstStyle/>
          <a:p>
            <a:pPr>
              <a:spcBef>
                <a:spcPct val="50000"/>
              </a:spcBef>
            </a:pPr>
            <a:r>
              <a:rPr lang="en-US">
                <a:solidFill>
                  <a:schemeClr val="bg2"/>
                </a:solidFill>
              </a:rPr>
              <a:t>These effects are distracting, and they make you wait</a:t>
            </a:r>
            <a:br>
              <a:rPr lang="en-US">
                <a:solidFill>
                  <a:schemeClr val="bg2"/>
                </a:solidFill>
              </a:rPr>
            </a:br>
            <a:r>
              <a:rPr lang="en-US">
                <a:solidFill>
                  <a:schemeClr val="bg2"/>
                </a:solidFill>
              </a:rPr>
              <a:t>as you present.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9" presetClass="entr" presetSubtype="10" fill="hold" grpId="0" nodeType="afterEffect">
                                  <p:stCondLst>
                                    <p:cond delay="0"/>
                                  </p:stCondLst>
                                  <p:childTnLst>
                                    <p:set>
                                      <p:cBhvr>
                                        <p:cTn id="6" dur="1" fill="hold">
                                          <p:stCondLst>
                                            <p:cond delay="0"/>
                                          </p:stCondLst>
                                        </p:cTn>
                                        <p:tgtEl>
                                          <p:spTgt spid="80898"/>
                                        </p:tgtEl>
                                        <p:attrNameLst>
                                          <p:attrName>style.visibility</p:attrName>
                                        </p:attrNameLst>
                                      </p:cBhvr>
                                      <p:to>
                                        <p:strVal val="visible"/>
                                      </p:to>
                                    </p:set>
                                    <p:anim calcmode="lin" valueType="num">
                                      <p:cBhvr>
                                        <p:cTn id="7" dur="5000" fill="hold"/>
                                        <p:tgtEl>
                                          <p:spTgt spid="80898"/>
                                        </p:tgtEl>
                                        <p:attrNameLst>
                                          <p:attrName>ppt_w</p:attrName>
                                        </p:attrNameLst>
                                      </p:cBhvr>
                                      <p:tavLst>
                                        <p:tav tm="0" fmla="#ppt_w*sin(2.5*pi*$)">
                                          <p:val>
                                            <p:fltVal val="0"/>
                                          </p:val>
                                        </p:tav>
                                        <p:tav tm="100000">
                                          <p:val>
                                            <p:fltVal val="1"/>
                                          </p:val>
                                        </p:tav>
                                      </p:tavLst>
                                    </p:anim>
                                    <p:anim calcmode="lin" valueType="num">
                                      <p:cBhvr>
                                        <p:cTn id="8" dur="5000" fill="hold"/>
                                        <p:tgtEl>
                                          <p:spTgt spid="80898"/>
                                        </p:tgtEl>
                                        <p:attrNameLst>
                                          <p:attrName>ppt_h</p:attrName>
                                        </p:attrNameLst>
                                      </p:cBhvr>
                                      <p:tavLst>
                                        <p:tav tm="0">
                                          <p:val>
                                            <p:strVal val="#ppt_h"/>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19" presetClass="entr" presetSubtype="10" fill="hold" nodeType="clickEffect">
                                  <p:stCondLst>
                                    <p:cond delay="0"/>
                                  </p:stCondLst>
                                  <p:childTnLst>
                                    <p:set>
                                      <p:cBhvr>
                                        <p:cTn id="12" dur="1" fill="hold">
                                          <p:stCondLst>
                                            <p:cond delay="0"/>
                                          </p:stCondLst>
                                        </p:cTn>
                                        <p:tgtEl>
                                          <p:spTgt spid="80899">
                                            <p:txEl>
                                              <p:pRg st="0" end="0"/>
                                            </p:txEl>
                                          </p:spTgt>
                                        </p:tgtEl>
                                        <p:attrNameLst>
                                          <p:attrName>style.visibility</p:attrName>
                                        </p:attrNameLst>
                                      </p:cBhvr>
                                      <p:to>
                                        <p:strVal val="visible"/>
                                      </p:to>
                                    </p:set>
                                    <p:anim calcmode="lin" valueType="num">
                                      <p:cBhvr>
                                        <p:cTn id="13" dur="5000" fill="hold"/>
                                        <p:tgtEl>
                                          <p:spTgt spid="80899">
                                            <p:txEl>
                                              <p:pRg st="0" end="0"/>
                                            </p:txEl>
                                          </p:spTgt>
                                        </p:tgtEl>
                                        <p:attrNameLst>
                                          <p:attrName>ppt_w</p:attrName>
                                        </p:attrNameLst>
                                      </p:cBhvr>
                                      <p:tavLst>
                                        <p:tav tm="0" fmla="#ppt_w*sin(2.5*pi*$)">
                                          <p:val>
                                            <p:fltVal val="0"/>
                                          </p:val>
                                        </p:tav>
                                        <p:tav tm="100000">
                                          <p:val>
                                            <p:fltVal val="1"/>
                                          </p:val>
                                        </p:tav>
                                      </p:tavLst>
                                    </p:anim>
                                    <p:anim calcmode="lin" valueType="num">
                                      <p:cBhvr>
                                        <p:cTn id="14" dur="5000" fill="hold"/>
                                        <p:tgtEl>
                                          <p:spTgt spid="80899">
                                            <p:txEl>
                                              <p:pRg st="0" end="0"/>
                                            </p:txEl>
                                          </p:spTgt>
                                        </p:tgtEl>
                                        <p:attrNameLst>
                                          <p:attrName>ppt_h</p:attrName>
                                        </p:attrNameLst>
                                      </p:cBhvr>
                                      <p:tavLst>
                                        <p:tav tm="0">
                                          <p:val>
                                            <p:strVal val="#ppt_h"/>
                                          </p:val>
                                        </p:tav>
                                        <p:tav tm="100000">
                                          <p:val>
                                            <p:strVal val="#ppt_h"/>
                                          </p:val>
                                        </p:tav>
                                      </p:tavLst>
                                    </p:anim>
                                  </p:childTnLst>
                                </p:cTn>
                              </p:par>
                            </p:childTnLst>
                          </p:cTn>
                        </p:par>
                        <p:par>
                          <p:cTn id="15" fill="hold">
                            <p:stCondLst>
                              <p:cond delay="5000"/>
                            </p:stCondLst>
                            <p:childTnLst>
                              <p:par>
                                <p:cTn id="16" presetID="2" presetClass="entr" presetSubtype="2" fill="hold" grpId="0" nodeType="afterEffect">
                                  <p:stCondLst>
                                    <p:cond delay="0"/>
                                  </p:stCondLst>
                                  <p:childTnLst>
                                    <p:set>
                                      <p:cBhvr>
                                        <p:cTn id="17" dur="1" fill="hold">
                                          <p:stCondLst>
                                            <p:cond delay="0"/>
                                          </p:stCondLst>
                                        </p:cTn>
                                        <p:tgtEl>
                                          <p:spTgt spid="80900"/>
                                        </p:tgtEl>
                                        <p:attrNameLst>
                                          <p:attrName>style.visibility</p:attrName>
                                        </p:attrNameLst>
                                      </p:cBhvr>
                                      <p:to>
                                        <p:strVal val="visible"/>
                                      </p:to>
                                    </p:set>
                                    <p:anim calcmode="lin" valueType="num">
                                      <p:cBhvr additive="base">
                                        <p:cTn id="18" dur="500" fill="hold"/>
                                        <p:tgtEl>
                                          <p:spTgt spid="80900"/>
                                        </p:tgtEl>
                                        <p:attrNameLst>
                                          <p:attrName>ppt_x</p:attrName>
                                        </p:attrNameLst>
                                      </p:cBhvr>
                                      <p:tavLst>
                                        <p:tav tm="0">
                                          <p:val>
                                            <p:strVal val="1+#ppt_w/2"/>
                                          </p:val>
                                        </p:tav>
                                        <p:tav tm="100000">
                                          <p:val>
                                            <p:strVal val="#ppt_x"/>
                                          </p:val>
                                        </p:tav>
                                      </p:tavLst>
                                    </p:anim>
                                    <p:anim calcmode="lin" valueType="num">
                                      <p:cBhvr additive="base">
                                        <p:cTn id="19" dur="500" fill="hold"/>
                                        <p:tgtEl>
                                          <p:spTgt spid="80900"/>
                                        </p:tgtEl>
                                        <p:attrNameLst>
                                          <p:attrName>ppt_y</p:attrName>
                                        </p:attrNameLst>
                                      </p:cBhvr>
                                      <p:tavLst>
                                        <p:tav tm="0">
                                          <p:val>
                                            <p:strVal val="#ppt_y"/>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9" presetClass="entr" presetSubtype="10" fill="hold" nodeType="clickEffect">
                                  <p:stCondLst>
                                    <p:cond delay="0"/>
                                  </p:stCondLst>
                                  <p:childTnLst>
                                    <p:set>
                                      <p:cBhvr>
                                        <p:cTn id="23" dur="1" fill="hold">
                                          <p:stCondLst>
                                            <p:cond delay="0"/>
                                          </p:stCondLst>
                                        </p:cTn>
                                        <p:tgtEl>
                                          <p:spTgt spid="80899">
                                            <p:txEl>
                                              <p:pRg st="1" end="1"/>
                                            </p:txEl>
                                          </p:spTgt>
                                        </p:tgtEl>
                                        <p:attrNameLst>
                                          <p:attrName>style.visibility</p:attrName>
                                        </p:attrNameLst>
                                      </p:cBhvr>
                                      <p:to>
                                        <p:strVal val="visible"/>
                                      </p:to>
                                    </p:set>
                                    <p:anim calcmode="lin" valueType="num">
                                      <p:cBhvr>
                                        <p:cTn id="24" dur="5000" fill="hold"/>
                                        <p:tgtEl>
                                          <p:spTgt spid="80899">
                                            <p:txEl>
                                              <p:pRg st="1" end="1"/>
                                            </p:txEl>
                                          </p:spTgt>
                                        </p:tgtEl>
                                        <p:attrNameLst>
                                          <p:attrName>ppt_w</p:attrName>
                                        </p:attrNameLst>
                                      </p:cBhvr>
                                      <p:tavLst>
                                        <p:tav tm="0" fmla="#ppt_w*sin(2.5*pi*$)">
                                          <p:val>
                                            <p:fltVal val="0"/>
                                          </p:val>
                                        </p:tav>
                                        <p:tav tm="100000">
                                          <p:val>
                                            <p:fltVal val="1"/>
                                          </p:val>
                                        </p:tav>
                                      </p:tavLst>
                                    </p:anim>
                                    <p:anim calcmode="lin" valueType="num">
                                      <p:cBhvr>
                                        <p:cTn id="25" dur="5000" fill="hold"/>
                                        <p:tgtEl>
                                          <p:spTgt spid="80899">
                                            <p:txEl>
                                              <p:pRg st="1" end="1"/>
                                            </p:txEl>
                                          </p:spTgt>
                                        </p:tgtEl>
                                        <p:attrNameLst>
                                          <p:attrName>ppt_h</p:attrName>
                                        </p:attrNameLst>
                                      </p:cBhvr>
                                      <p:tavLst>
                                        <p:tav tm="0">
                                          <p:val>
                                            <p:strVal val="#ppt_h"/>
                                          </p:val>
                                        </p:tav>
                                        <p:tav tm="100000">
                                          <p:val>
                                            <p:strVal val="#ppt_h"/>
                                          </p:val>
                                        </p:tav>
                                      </p:tavLst>
                                    </p:anim>
                                  </p:childTnLst>
                                </p:cTn>
                              </p:par>
                            </p:childTnLst>
                          </p:cTn>
                        </p:par>
                      </p:childTnLst>
                    </p:cTn>
                  </p:par>
                  <p:par>
                    <p:cTn id="26" fill="hold">
                      <p:stCondLst>
                        <p:cond delay="indefinite"/>
                      </p:stCondLst>
                      <p:childTnLst>
                        <p:par>
                          <p:cTn id="27" fill="hold">
                            <p:stCondLst>
                              <p:cond delay="0"/>
                            </p:stCondLst>
                            <p:childTnLst>
                              <p:par>
                                <p:cTn id="28" presetID="7" presetClass="entr" presetSubtype="4" fill="hold" nodeType="clickEffect">
                                  <p:stCondLst>
                                    <p:cond delay="0"/>
                                  </p:stCondLst>
                                  <p:childTnLst>
                                    <p:set>
                                      <p:cBhvr>
                                        <p:cTn id="29" dur="1" fill="hold">
                                          <p:stCondLst>
                                            <p:cond delay="0"/>
                                          </p:stCondLst>
                                        </p:cTn>
                                        <p:tgtEl>
                                          <p:spTgt spid="80899">
                                            <p:txEl>
                                              <p:pRg st="2" end="2"/>
                                            </p:txEl>
                                          </p:spTgt>
                                        </p:tgtEl>
                                        <p:attrNameLst>
                                          <p:attrName>style.visibility</p:attrName>
                                        </p:attrNameLst>
                                      </p:cBhvr>
                                      <p:to>
                                        <p:strVal val="visible"/>
                                      </p:to>
                                    </p:set>
                                    <p:anim calcmode="lin" valueType="num">
                                      <p:cBhvr additive="base">
                                        <p:cTn id="30" dur="5000" fill="hold"/>
                                        <p:tgtEl>
                                          <p:spTgt spid="80899">
                                            <p:txEl>
                                              <p:pRg st="2" end="2"/>
                                            </p:txEl>
                                          </p:spTgt>
                                        </p:tgtEl>
                                        <p:attrNameLst>
                                          <p:attrName>ppt_x</p:attrName>
                                        </p:attrNameLst>
                                      </p:cBhvr>
                                      <p:tavLst>
                                        <p:tav tm="0">
                                          <p:val>
                                            <p:strVal val="#ppt_x"/>
                                          </p:val>
                                        </p:tav>
                                        <p:tav tm="100000">
                                          <p:val>
                                            <p:strVal val="#ppt_x"/>
                                          </p:val>
                                        </p:tav>
                                      </p:tavLst>
                                    </p:anim>
                                    <p:anim calcmode="lin" valueType="num">
                                      <p:cBhvr additive="base">
                                        <p:cTn id="31" dur="5000" fill="hold"/>
                                        <p:tgtEl>
                                          <p:spTgt spid="80899">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7" presetClass="entr" presetSubtype="4" fill="hold" nodeType="clickEffect">
                                  <p:stCondLst>
                                    <p:cond delay="0"/>
                                  </p:stCondLst>
                                  <p:childTnLst>
                                    <p:set>
                                      <p:cBhvr>
                                        <p:cTn id="35" dur="1" fill="hold">
                                          <p:stCondLst>
                                            <p:cond delay="0"/>
                                          </p:stCondLst>
                                        </p:cTn>
                                        <p:tgtEl>
                                          <p:spTgt spid="80899">
                                            <p:txEl>
                                              <p:pRg st="3" end="3"/>
                                            </p:txEl>
                                          </p:spTgt>
                                        </p:tgtEl>
                                        <p:attrNameLst>
                                          <p:attrName>style.visibility</p:attrName>
                                        </p:attrNameLst>
                                      </p:cBhvr>
                                      <p:to>
                                        <p:strVal val="visible"/>
                                      </p:to>
                                    </p:set>
                                    <p:anim calcmode="lin" valueType="num">
                                      <p:cBhvr additive="base">
                                        <p:cTn id="36" dur="5000" fill="hold"/>
                                        <p:tgtEl>
                                          <p:spTgt spid="80899">
                                            <p:txEl>
                                              <p:pRg st="3" end="3"/>
                                            </p:txEl>
                                          </p:spTgt>
                                        </p:tgtEl>
                                        <p:attrNameLst>
                                          <p:attrName>ppt_x</p:attrName>
                                        </p:attrNameLst>
                                      </p:cBhvr>
                                      <p:tavLst>
                                        <p:tav tm="0">
                                          <p:val>
                                            <p:strVal val="#ppt_x"/>
                                          </p:val>
                                        </p:tav>
                                        <p:tav tm="100000">
                                          <p:val>
                                            <p:strVal val="#ppt_x"/>
                                          </p:val>
                                        </p:tav>
                                      </p:tavLst>
                                    </p:anim>
                                    <p:anim calcmode="lin" valueType="num">
                                      <p:cBhvr additive="base">
                                        <p:cTn id="37" dur="5000" fill="hold"/>
                                        <p:tgtEl>
                                          <p:spTgt spid="80899">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7" presetClass="entr" presetSubtype="4" fill="hold" nodeType="clickEffect">
                                  <p:stCondLst>
                                    <p:cond delay="0"/>
                                  </p:stCondLst>
                                  <p:childTnLst>
                                    <p:set>
                                      <p:cBhvr>
                                        <p:cTn id="41" dur="1" fill="hold">
                                          <p:stCondLst>
                                            <p:cond delay="0"/>
                                          </p:stCondLst>
                                        </p:cTn>
                                        <p:tgtEl>
                                          <p:spTgt spid="80899">
                                            <p:txEl>
                                              <p:pRg st="4" end="4"/>
                                            </p:txEl>
                                          </p:spTgt>
                                        </p:tgtEl>
                                        <p:attrNameLst>
                                          <p:attrName>style.visibility</p:attrName>
                                        </p:attrNameLst>
                                      </p:cBhvr>
                                      <p:to>
                                        <p:strVal val="visible"/>
                                      </p:to>
                                    </p:set>
                                    <p:anim calcmode="lin" valueType="num">
                                      <p:cBhvr additive="base">
                                        <p:cTn id="42" dur="5000" fill="hold"/>
                                        <p:tgtEl>
                                          <p:spTgt spid="80899">
                                            <p:txEl>
                                              <p:pRg st="4" end="4"/>
                                            </p:txEl>
                                          </p:spTgt>
                                        </p:tgtEl>
                                        <p:attrNameLst>
                                          <p:attrName>ppt_x</p:attrName>
                                        </p:attrNameLst>
                                      </p:cBhvr>
                                      <p:tavLst>
                                        <p:tav tm="0">
                                          <p:val>
                                            <p:strVal val="#ppt_x"/>
                                          </p:val>
                                        </p:tav>
                                        <p:tav tm="100000">
                                          <p:val>
                                            <p:strVal val="#ppt_x"/>
                                          </p:val>
                                        </p:tav>
                                      </p:tavLst>
                                    </p:anim>
                                    <p:anim calcmode="lin" valueType="num">
                                      <p:cBhvr additive="base">
                                        <p:cTn id="43" dur="5000" fill="hold"/>
                                        <p:tgtEl>
                                          <p:spTgt spid="80899">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4" fill="hold">
                      <p:stCondLst>
                        <p:cond delay="indefinite"/>
                      </p:stCondLst>
                      <p:childTnLst>
                        <p:par>
                          <p:cTn id="45" fill="hold">
                            <p:stCondLst>
                              <p:cond delay="0"/>
                            </p:stCondLst>
                            <p:childTnLst>
                              <p:par>
                                <p:cTn id="46" presetID="7" presetClass="entr" presetSubtype="4" fill="hold" nodeType="clickEffect">
                                  <p:stCondLst>
                                    <p:cond delay="0"/>
                                  </p:stCondLst>
                                  <p:childTnLst>
                                    <p:set>
                                      <p:cBhvr>
                                        <p:cTn id="47" dur="1" fill="hold">
                                          <p:stCondLst>
                                            <p:cond delay="0"/>
                                          </p:stCondLst>
                                        </p:cTn>
                                        <p:tgtEl>
                                          <p:spTgt spid="80899">
                                            <p:txEl>
                                              <p:pRg st="5" end="5"/>
                                            </p:txEl>
                                          </p:spTgt>
                                        </p:tgtEl>
                                        <p:attrNameLst>
                                          <p:attrName>style.visibility</p:attrName>
                                        </p:attrNameLst>
                                      </p:cBhvr>
                                      <p:to>
                                        <p:strVal val="visible"/>
                                      </p:to>
                                    </p:set>
                                    <p:anim calcmode="lin" valueType="num">
                                      <p:cBhvr additive="base">
                                        <p:cTn id="48" dur="5000" fill="hold"/>
                                        <p:tgtEl>
                                          <p:spTgt spid="80899">
                                            <p:txEl>
                                              <p:pRg st="5" end="5"/>
                                            </p:txEl>
                                          </p:spTgt>
                                        </p:tgtEl>
                                        <p:attrNameLst>
                                          <p:attrName>ppt_x</p:attrName>
                                        </p:attrNameLst>
                                      </p:cBhvr>
                                      <p:tavLst>
                                        <p:tav tm="0">
                                          <p:val>
                                            <p:strVal val="#ppt_x"/>
                                          </p:val>
                                        </p:tav>
                                        <p:tav tm="100000">
                                          <p:val>
                                            <p:strVal val="#ppt_x"/>
                                          </p:val>
                                        </p:tav>
                                      </p:tavLst>
                                    </p:anim>
                                    <p:anim calcmode="lin" valueType="num">
                                      <p:cBhvr additive="base">
                                        <p:cTn id="49" dur="5000" fill="hold"/>
                                        <p:tgtEl>
                                          <p:spTgt spid="80899">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50" fill="hold">
                      <p:stCondLst>
                        <p:cond delay="indefinite"/>
                      </p:stCondLst>
                      <p:childTnLst>
                        <p:par>
                          <p:cTn id="51" fill="hold">
                            <p:stCondLst>
                              <p:cond delay="0"/>
                            </p:stCondLst>
                            <p:childTnLst>
                              <p:par>
                                <p:cTn id="52" presetID="19" presetClass="entr" presetSubtype="10" fill="hold" nodeType="clickEffect">
                                  <p:stCondLst>
                                    <p:cond delay="0"/>
                                  </p:stCondLst>
                                  <p:childTnLst>
                                    <p:set>
                                      <p:cBhvr>
                                        <p:cTn id="53" dur="1" fill="hold">
                                          <p:stCondLst>
                                            <p:cond delay="0"/>
                                          </p:stCondLst>
                                        </p:cTn>
                                        <p:tgtEl>
                                          <p:spTgt spid="80899">
                                            <p:txEl>
                                              <p:pRg st="6" end="6"/>
                                            </p:txEl>
                                          </p:spTgt>
                                        </p:tgtEl>
                                        <p:attrNameLst>
                                          <p:attrName>style.visibility</p:attrName>
                                        </p:attrNameLst>
                                      </p:cBhvr>
                                      <p:to>
                                        <p:strVal val="visible"/>
                                      </p:to>
                                    </p:set>
                                    <p:anim calcmode="lin" valueType="num">
                                      <p:cBhvr>
                                        <p:cTn id="54" dur="5000" fill="hold"/>
                                        <p:tgtEl>
                                          <p:spTgt spid="80899">
                                            <p:txEl>
                                              <p:pRg st="6" end="6"/>
                                            </p:txEl>
                                          </p:spTgt>
                                        </p:tgtEl>
                                        <p:attrNameLst>
                                          <p:attrName>ppt_w</p:attrName>
                                        </p:attrNameLst>
                                      </p:cBhvr>
                                      <p:tavLst>
                                        <p:tav tm="0" fmla="#ppt_w*sin(2.5*pi*$)">
                                          <p:val>
                                            <p:fltVal val="0"/>
                                          </p:val>
                                        </p:tav>
                                        <p:tav tm="100000">
                                          <p:val>
                                            <p:fltVal val="1"/>
                                          </p:val>
                                        </p:tav>
                                      </p:tavLst>
                                    </p:anim>
                                    <p:anim calcmode="lin" valueType="num">
                                      <p:cBhvr>
                                        <p:cTn id="55" dur="5000" fill="hold"/>
                                        <p:tgtEl>
                                          <p:spTgt spid="80899">
                                            <p:txEl>
                                              <p:pRg st="6" end="6"/>
                                            </p:txEl>
                                          </p:spTgt>
                                        </p:tgtEl>
                                        <p:attrNameLst>
                                          <p:attrName>ppt_h</p:attrName>
                                        </p:attrNameLst>
                                      </p:cBhvr>
                                      <p:tavLst>
                                        <p:tav tm="0">
                                          <p:val>
                                            <p:strVal val="#ppt_h"/>
                                          </p:val>
                                        </p:tav>
                                        <p:tav tm="100000">
                                          <p:val>
                                            <p:strVal val="#ppt_h"/>
                                          </p:val>
                                        </p:tav>
                                      </p:tavLst>
                                    </p:anim>
                                  </p:childTnLst>
                                </p:cTn>
                              </p:par>
                            </p:childTnLst>
                          </p:cTn>
                        </p:par>
                      </p:childTnLst>
                    </p:cTn>
                  </p:par>
                  <p:par>
                    <p:cTn id="56" fill="hold">
                      <p:stCondLst>
                        <p:cond delay="indefinite"/>
                      </p:stCondLst>
                      <p:childTnLst>
                        <p:par>
                          <p:cTn id="57" fill="hold">
                            <p:stCondLst>
                              <p:cond delay="0"/>
                            </p:stCondLst>
                            <p:childTnLst>
                              <p:par>
                                <p:cTn id="58" presetID="19" presetClass="entr" presetSubtype="10" fill="hold" nodeType="clickEffect">
                                  <p:stCondLst>
                                    <p:cond delay="0"/>
                                  </p:stCondLst>
                                  <p:childTnLst>
                                    <p:set>
                                      <p:cBhvr>
                                        <p:cTn id="59" dur="1" fill="hold">
                                          <p:stCondLst>
                                            <p:cond delay="0"/>
                                          </p:stCondLst>
                                        </p:cTn>
                                        <p:tgtEl>
                                          <p:spTgt spid="80899">
                                            <p:txEl>
                                              <p:pRg st="7" end="7"/>
                                            </p:txEl>
                                          </p:spTgt>
                                        </p:tgtEl>
                                        <p:attrNameLst>
                                          <p:attrName>style.visibility</p:attrName>
                                        </p:attrNameLst>
                                      </p:cBhvr>
                                      <p:to>
                                        <p:strVal val="visible"/>
                                      </p:to>
                                    </p:set>
                                    <p:anim calcmode="lin" valueType="num">
                                      <p:cBhvr>
                                        <p:cTn id="60" dur="5000" fill="hold"/>
                                        <p:tgtEl>
                                          <p:spTgt spid="80899">
                                            <p:txEl>
                                              <p:pRg st="7" end="7"/>
                                            </p:txEl>
                                          </p:spTgt>
                                        </p:tgtEl>
                                        <p:attrNameLst>
                                          <p:attrName>ppt_w</p:attrName>
                                        </p:attrNameLst>
                                      </p:cBhvr>
                                      <p:tavLst>
                                        <p:tav tm="0" fmla="#ppt_w*sin(2.5*pi*$)">
                                          <p:val>
                                            <p:fltVal val="0"/>
                                          </p:val>
                                        </p:tav>
                                        <p:tav tm="100000">
                                          <p:val>
                                            <p:fltVal val="1"/>
                                          </p:val>
                                        </p:tav>
                                      </p:tavLst>
                                    </p:anim>
                                    <p:anim calcmode="lin" valueType="num">
                                      <p:cBhvr>
                                        <p:cTn id="61" dur="5000" fill="hold"/>
                                        <p:tgtEl>
                                          <p:spTgt spid="80899">
                                            <p:txEl>
                                              <p:pRg st="7" end="7"/>
                                            </p:txEl>
                                          </p:spTgt>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0898" grpId="0"/>
      <p:bldP spid="80900" grpId="0" animBg="1"/>
    </p:bld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bg>
      <p:bgPr>
        <a:blipFill dpi="0" rotWithShape="0">
          <a:blip r:embed="rId9"/>
          <a:srcRect/>
          <a:tile tx="0" ty="0" sx="100000" sy="100000" flip="none" algn="tl"/>
        </a:blipFill>
        <a:effectLst/>
      </p:bgPr>
    </p:bg>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p:txBody>
          <a:bodyPr/>
          <a:lstStyle/>
          <a:p>
            <a:r>
              <a:rPr lang="en-US"/>
              <a:t>Understanding the Constellations</a:t>
            </a:r>
          </a:p>
        </p:txBody>
      </p:sp>
      <p:sp>
        <p:nvSpPr>
          <p:cNvPr id="59395" name="Rectangle 3"/>
          <p:cNvSpPr>
            <a:spLocks noGrp="1" noChangeArrowheads="1"/>
          </p:cNvSpPr>
          <p:nvPr>
            <p:ph type="body" sz="half" idx="1"/>
          </p:nvPr>
        </p:nvSpPr>
        <p:spPr/>
        <p:txBody>
          <a:bodyPr/>
          <a:lstStyle/>
          <a:p>
            <a:pPr>
              <a:buClr>
                <a:schemeClr val="tx1"/>
              </a:buClr>
              <a:buFontTx/>
              <a:buChar char="•"/>
            </a:pPr>
            <a:r>
              <a:rPr lang="en-US"/>
              <a:t>Use telescope or naked eye.</a:t>
            </a:r>
          </a:p>
          <a:p>
            <a:pPr>
              <a:buClr>
                <a:schemeClr val="tx1"/>
              </a:buClr>
              <a:buFontTx/>
              <a:buChar char="•"/>
            </a:pPr>
            <a:r>
              <a:rPr lang="en-US"/>
              <a:t>Go outside on a dark night.</a:t>
            </a:r>
          </a:p>
        </p:txBody>
      </p:sp>
      <p:sp>
        <p:nvSpPr>
          <p:cNvPr id="59400" name="Rectangle 8"/>
          <p:cNvSpPr>
            <a:spLocks noGrp="1" noChangeArrowheads="1"/>
          </p:cNvSpPr>
          <p:nvPr>
            <p:ph type="body" sz="half" idx="2"/>
          </p:nvPr>
        </p:nvSpPr>
        <p:spPr/>
        <p:txBody>
          <a:bodyPr/>
          <a:lstStyle/>
          <a:p>
            <a:pPr>
              <a:buClr>
                <a:schemeClr val="tx1"/>
              </a:buClr>
              <a:buFontTx/>
              <a:buChar char="•"/>
            </a:pPr>
            <a:r>
              <a:rPr lang="en-US"/>
              <a:t>Take a compass and start chart.</a:t>
            </a:r>
          </a:p>
          <a:p>
            <a:pPr>
              <a:buClr>
                <a:schemeClr val="tx1"/>
              </a:buClr>
              <a:buFontTx/>
              <a:buChar char="•"/>
            </a:pPr>
            <a:r>
              <a:rPr lang="en-US"/>
              <a:t>Never go outside at night alone.</a:t>
            </a:r>
          </a:p>
        </p:txBody>
      </p:sp>
      <p:pic>
        <p:nvPicPr>
          <p:cNvPr id="59398" name="Picture 6" descr="j0160050"/>
          <p:cNvPicPr>
            <a:picLocks noChangeAspect="1" noChangeArrowheads="1"/>
          </p:cNvPicPr>
          <p:nvPr/>
        </p:nvPicPr>
        <p:blipFill>
          <a:blip r:embed="rId10"/>
          <a:srcRect/>
          <a:stretch>
            <a:fillRect/>
          </a:stretch>
        </p:blipFill>
        <p:spPr bwMode="auto">
          <a:xfrm>
            <a:off x="9144000" y="4953000"/>
            <a:ext cx="1981200" cy="1295400"/>
          </a:xfrm>
          <a:prstGeom prst="rect">
            <a:avLst/>
          </a:prstGeom>
          <a:noFill/>
        </p:spPr>
      </p:pic>
      <p:pic>
        <p:nvPicPr>
          <p:cNvPr id="59399" name="Picture 7" descr="tn00332_"/>
          <p:cNvPicPr>
            <a:picLocks noChangeAspect="1" noChangeArrowheads="1"/>
          </p:cNvPicPr>
          <p:nvPr/>
        </p:nvPicPr>
        <p:blipFill>
          <a:blip r:embed="rId11"/>
          <a:srcRect/>
          <a:stretch>
            <a:fillRect/>
          </a:stretch>
        </p:blipFill>
        <p:spPr bwMode="auto">
          <a:xfrm>
            <a:off x="609600" y="5486400"/>
            <a:ext cx="2293938" cy="1139825"/>
          </a:xfrm>
          <a:prstGeom prst="rect">
            <a:avLst/>
          </a:prstGeom>
          <a:noFill/>
        </p:spPr>
      </p:pic>
      <p:sp>
        <p:nvSpPr>
          <p:cNvPr id="59401" name="Text Box 9"/>
          <p:cNvSpPr txBox="1">
            <a:spLocks noChangeArrowheads="1"/>
          </p:cNvSpPr>
          <p:nvPr/>
        </p:nvSpPr>
        <p:spPr bwMode="auto">
          <a:xfrm>
            <a:off x="3200400" y="4876800"/>
            <a:ext cx="6324600" cy="641350"/>
          </a:xfrm>
          <a:prstGeom prst="rect">
            <a:avLst/>
          </a:prstGeom>
          <a:noFill/>
          <a:ln w="9525">
            <a:noFill/>
            <a:miter lim="800000"/>
            <a:headEnd/>
            <a:tailEnd/>
          </a:ln>
          <a:effectLst/>
        </p:spPr>
        <p:txBody>
          <a:bodyPr>
            <a:spAutoFit/>
          </a:bodyPr>
          <a:lstStyle/>
          <a:p>
            <a:pPr algn="l">
              <a:spcBef>
                <a:spcPct val="50000"/>
              </a:spcBef>
            </a:pPr>
            <a:r>
              <a:rPr lang="en-US" sz="3600">
                <a:solidFill>
                  <a:srgbClr val="FF3300"/>
                </a:solidFill>
              </a:rPr>
              <a:t>Have you had enough yet???</a:t>
            </a:r>
          </a:p>
        </p:txBody>
      </p:sp>
      <p:sp>
        <p:nvSpPr>
          <p:cNvPr id="59402" name="Text Box 10"/>
          <p:cNvSpPr txBox="1">
            <a:spLocks noChangeArrowheads="1"/>
          </p:cNvSpPr>
          <p:nvPr/>
        </p:nvSpPr>
        <p:spPr bwMode="auto">
          <a:xfrm>
            <a:off x="4038600" y="5486400"/>
            <a:ext cx="2133600" cy="701675"/>
          </a:xfrm>
          <a:prstGeom prst="rect">
            <a:avLst/>
          </a:prstGeom>
          <a:noFill/>
          <a:ln w="9525">
            <a:noFill/>
            <a:miter lim="800000"/>
            <a:headEnd/>
            <a:tailEnd/>
          </a:ln>
          <a:effectLst/>
        </p:spPr>
        <p:txBody>
          <a:bodyPr>
            <a:spAutoFit/>
          </a:bodyPr>
          <a:lstStyle/>
          <a:p>
            <a:pPr algn="l">
              <a:spcBef>
                <a:spcPct val="50000"/>
              </a:spcBef>
            </a:pPr>
            <a:r>
              <a:rPr lang="en-US" sz="4000">
                <a:solidFill>
                  <a:srgbClr val="FF3300"/>
                </a:solidFill>
              </a:rPr>
              <a:t>Yes!!!</a:t>
            </a:r>
          </a:p>
        </p:txBody>
      </p:sp>
      <p:pic>
        <p:nvPicPr>
          <p:cNvPr id="59403" name="Picture 11" descr="bd00013_"/>
          <p:cNvPicPr>
            <a:picLocks noChangeAspect="1" noChangeArrowheads="1"/>
          </p:cNvPicPr>
          <p:nvPr/>
        </p:nvPicPr>
        <p:blipFill>
          <a:blip r:embed="rId12"/>
          <a:srcRect/>
          <a:stretch>
            <a:fillRect/>
          </a:stretch>
        </p:blipFill>
        <p:spPr bwMode="auto">
          <a:xfrm>
            <a:off x="2362200" y="3352800"/>
            <a:ext cx="1687513" cy="2386013"/>
          </a:xfrm>
          <a:prstGeom prst="rect">
            <a:avLst/>
          </a:prstGeom>
          <a:noFill/>
        </p:spPr>
      </p:pic>
      <p:sp>
        <p:nvSpPr>
          <p:cNvPr id="59404" name="Text Box 12"/>
          <p:cNvSpPr txBox="1">
            <a:spLocks noChangeArrowheads="1"/>
          </p:cNvSpPr>
          <p:nvPr/>
        </p:nvSpPr>
        <p:spPr bwMode="auto">
          <a:xfrm>
            <a:off x="5562600" y="6248400"/>
            <a:ext cx="3276600" cy="457200"/>
          </a:xfrm>
          <a:prstGeom prst="rect">
            <a:avLst/>
          </a:prstGeom>
          <a:noFill/>
          <a:ln w="9525">
            <a:noFill/>
            <a:miter lim="800000"/>
            <a:headEnd/>
            <a:tailEnd/>
          </a:ln>
          <a:effectLst/>
        </p:spPr>
        <p:txBody>
          <a:bodyPr>
            <a:spAutoFit/>
          </a:bodyPr>
          <a:lstStyle/>
          <a:p>
            <a:pPr>
              <a:spcBef>
                <a:spcPct val="50000"/>
              </a:spcBef>
            </a:pPr>
            <a:r>
              <a:rPr lang="en-US" i="1">
                <a:solidFill>
                  <a:schemeClr val="bg2"/>
                </a:solidFill>
              </a:rPr>
              <a:t>Compare with next slide.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iterate type="wd">
                                    <p:tmPct val="75000"/>
                                  </p:iterate>
                                  <p:childTnLst>
                                    <p:set>
                                      <p:cBhvr>
                                        <p:cTn id="6" dur="1" fill="hold">
                                          <p:stCondLst>
                                            <p:cond delay="0"/>
                                          </p:stCondLst>
                                        </p:cTn>
                                        <p:tgtEl>
                                          <p:spTgt spid="59395">
                                            <p:txEl>
                                              <p:pRg st="0" end="0"/>
                                            </p:txEl>
                                          </p:spTgt>
                                        </p:tgtEl>
                                        <p:attrNameLst>
                                          <p:attrName>style.visibility</p:attrName>
                                        </p:attrNameLst>
                                      </p:cBhvr>
                                      <p:to>
                                        <p:strVal val="visible"/>
                                      </p:to>
                                    </p:set>
                                    <p:anim calcmode="lin" valueType="num">
                                      <p:cBhvr additive="base">
                                        <p:cTn id="7" dur="500" fill="hold"/>
                                        <p:tgtEl>
                                          <p:spTgt spid="59395">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59395">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ricochet.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iterate type="wd">
                                    <p:tmPct val="75000"/>
                                  </p:iterate>
                                  <p:childTnLst>
                                    <p:set>
                                      <p:cBhvr>
                                        <p:cTn id="12" dur="1" fill="hold">
                                          <p:stCondLst>
                                            <p:cond delay="0"/>
                                          </p:stCondLst>
                                        </p:cTn>
                                        <p:tgtEl>
                                          <p:spTgt spid="59395">
                                            <p:txEl>
                                              <p:pRg st="1" end="1"/>
                                            </p:txEl>
                                          </p:spTgt>
                                        </p:tgtEl>
                                        <p:attrNameLst>
                                          <p:attrName>style.visibility</p:attrName>
                                        </p:attrNameLst>
                                      </p:cBhvr>
                                      <p:to>
                                        <p:strVal val="visible"/>
                                      </p:to>
                                    </p:set>
                                    <p:anim calcmode="lin" valueType="num">
                                      <p:cBhvr additive="base">
                                        <p:cTn id="13" dur="500" fill="hold"/>
                                        <p:tgtEl>
                                          <p:spTgt spid="59395">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59395">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ricochet.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nodeType="clickEffect">
                                  <p:stCondLst>
                                    <p:cond delay="0"/>
                                  </p:stCondLst>
                                  <p:childTnLst>
                                    <p:set>
                                      <p:cBhvr>
                                        <p:cTn id="18" dur="1" fill="hold">
                                          <p:stCondLst>
                                            <p:cond delay="0"/>
                                          </p:stCondLst>
                                        </p:cTn>
                                        <p:tgtEl>
                                          <p:spTgt spid="59398"/>
                                        </p:tgtEl>
                                        <p:attrNameLst>
                                          <p:attrName>style.visibility</p:attrName>
                                        </p:attrNameLst>
                                      </p:cBhvr>
                                      <p:to>
                                        <p:strVal val="visible"/>
                                      </p:to>
                                    </p:set>
                                    <p:anim calcmode="lin" valueType="num">
                                      <p:cBhvr additive="base">
                                        <p:cTn id="19" dur="500" fill="hold"/>
                                        <p:tgtEl>
                                          <p:spTgt spid="59398"/>
                                        </p:tgtEl>
                                        <p:attrNameLst>
                                          <p:attrName>ppt_x</p:attrName>
                                        </p:attrNameLst>
                                      </p:cBhvr>
                                      <p:tavLst>
                                        <p:tav tm="0">
                                          <p:val>
                                            <p:strVal val="0-#ppt_w/2"/>
                                          </p:val>
                                        </p:tav>
                                        <p:tav tm="100000">
                                          <p:val>
                                            <p:strVal val="#ppt_x"/>
                                          </p:val>
                                        </p:tav>
                                      </p:tavLst>
                                    </p:anim>
                                    <p:anim calcmode="lin" valueType="num">
                                      <p:cBhvr additive="base">
                                        <p:cTn id="20" dur="500" fill="hold"/>
                                        <p:tgtEl>
                                          <p:spTgt spid="59398"/>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3" name="driveby.wav" builtIn="1"/>
                                        </p:tgtEl>
                                      </p:cMediaNode>
                                    </p:audio>
                                  </p:subTnLst>
                                </p:cTn>
                              </p:par>
                            </p:childTnLst>
                          </p:cTn>
                        </p:par>
                      </p:childTnLst>
                    </p:cTn>
                  </p:par>
                  <p:par>
                    <p:cTn id="21" fill="hold">
                      <p:stCondLst>
                        <p:cond delay="indefinite"/>
                      </p:stCondLst>
                      <p:childTnLst>
                        <p:par>
                          <p:cTn id="22" fill="hold">
                            <p:stCondLst>
                              <p:cond delay="0"/>
                            </p:stCondLst>
                            <p:childTnLst>
                              <p:par>
                                <p:cTn id="23" presetID="38" presetClass="entr" presetSubtype="0" accel="50000" fill="hold" grpId="0" nodeType="clickEffect">
                                  <p:stCondLst>
                                    <p:cond delay="0"/>
                                  </p:stCondLst>
                                  <p:iterate type="lt">
                                    <p:tmPct val="50000"/>
                                  </p:iterate>
                                  <p:childTnLst>
                                    <p:set>
                                      <p:cBhvr>
                                        <p:cTn id="24" dur="1" fill="hold">
                                          <p:stCondLst>
                                            <p:cond delay="0"/>
                                          </p:stCondLst>
                                        </p:cTn>
                                        <p:tgtEl>
                                          <p:spTgt spid="59400">
                                            <p:txEl>
                                              <p:pRg st="0" end="0"/>
                                            </p:txEl>
                                          </p:spTgt>
                                        </p:tgtEl>
                                        <p:attrNameLst>
                                          <p:attrName>style.visibility</p:attrName>
                                        </p:attrNameLst>
                                      </p:cBhvr>
                                      <p:to>
                                        <p:strVal val="visible"/>
                                      </p:to>
                                    </p:set>
                                    <p:set>
                                      <p:cBhvr>
                                        <p:cTn id="25" dur="455" fill="hold">
                                          <p:stCondLst>
                                            <p:cond delay="0"/>
                                          </p:stCondLst>
                                        </p:cTn>
                                        <p:tgtEl>
                                          <p:spTgt spid="59400">
                                            <p:txEl>
                                              <p:pRg st="0" end="0"/>
                                            </p:txEl>
                                          </p:spTgt>
                                        </p:tgtEl>
                                        <p:attrNameLst>
                                          <p:attrName>style.rotation</p:attrName>
                                        </p:attrNameLst>
                                      </p:cBhvr>
                                      <p:to>
                                        <p:strVal val="-45.0"/>
                                      </p:to>
                                    </p:set>
                                    <p:anim calcmode="lin" valueType="num">
                                      <p:cBhvr>
                                        <p:cTn id="26" dur="455" fill="hold">
                                          <p:stCondLst>
                                            <p:cond delay="455"/>
                                          </p:stCondLst>
                                        </p:cTn>
                                        <p:tgtEl>
                                          <p:spTgt spid="59400">
                                            <p:txEl>
                                              <p:pRg st="0" end="0"/>
                                            </p:txEl>
                                          </p:spTgt>
                                        </p:tgtEl>
                                        <p:attrNameLst>
                                          <p:attrName>style.rotation</p:attrName>
                                        </p:attrNameLst>
                                      </p:cBhvr>
                                      <p:tavLst>
                                        <p:tav tm="0">
                                          <p:val>
                                            <p:fltVal val="-45"/>
                                          </p:val>
                                        </p:tav>
                                        <p:tav tm="69900">
                                          <p:val>
                                            <p:fltVal val="45"/>
                                          </p:val>
                                        </p:tav>
                                        <p:tav tm="100000">
                                          <p:val>
                                            <p:fltVal val="0"/>
                                          </p:val>
                                        </p:tav>
                                      </p:tavLst>
                                    </p:anim>
                                    <p:anim calcmode="lin" valueType="num">
                                      <p:cBhvr>
                                        <p:cTn id="27" dur="455" fill="hold">
                                          <p:stCondLst>
                                            <p:cond delay="0"/>
                                          </p:stCondLst>
                                        </p:cTn>
                                        <p:tgtEl>
                                          <p:spTgt spid="59400">
                                            <p:txEl>
                                              <p:pRg st="0" end="0"/>
                                            </p:txEl>
                                          </p:spTgt>
                                        </p:tgtEl>
                                        <p:attrNameLst>
                                          <p:attrName>ppt_y</p:attrName>
                                        </p:attrNameLst>
                                      </p:cBhvr>
                                      <p:tavLst>
                                        <p:tav tm="0">
                                          <p:val>
                                            <p:strVal val="#ppt_y-1"/>
                                          </p:val>
                                        </p:tav>
                                        <p:tav tm="100000">
                                          <p:val>
                                            <p:strVal val="#ppt_y-(0.354*#ppt_w-0.172*#ppt_h)"/>
                                          </p:val>
                                        </p:tav>
                                      </p:tavLst>
                                    </p:anim>
                                    <p:anim calcmode="lin" valueType="num">
                                      <p:cBhvr>
                                        <p:cTn id="28" dur="156" decel="50000" autoRev="1" fill="hold">
                                          <p:stCondLst>
                                            <p:cond delay="455"/>
                                          </p:stCondLst>
                                        </p:cTn>
                                        <p:tgtEl>
                                          <p:spTgt spid="59400">
                                            <p:txEl>
                                              <p:pRg st="0" end="0"/>
                                            </p:txEl>
                                          </p:spTgt>
                                        </p:tgtEl>
                                        <p:attrNameLst>
                                          <p:attrName>ppt_y</p:attrName>
                                        </p:attrNameLst>
                                      </p:cBhvr>
                                      <p:tavLst>
                                        <p:tav tm="0">
                                          <p:val>
                                            <p:strVal val="#ppt_y-(0.354*#ppt_w-0.172*#ppt_h)"/>
                                          </p:val>
                                        </p:tav>
                                        <p:tav tm="100000">
                                          <p:val>
                                            <p:strVal val="#ppt_y-(0.354*#ppt_w-0.172*#ppt_h)-#ppt_h/2"/>
                                          </p:val>
                                        </p:tav>
                                      </p:tavLst>
                                    </p:anim>
                                    <p:anim calcmode="lin" valueType="num">
                                      <p:cBhvr>
                                        <p:cTn id="29" dur="136" fill="hold">
                                          <p:stCondLst>
                                            <p:cond delay="864"/>
                                          </p:stCondLst>
                                        </p:cTn>
                                        <p:tgtEl>
                                          <p:spTgt spid="59400">
                                            <p:txEl>
                                              <p:pRg st="0" end="0"/>
                                            </p:txEl>
                                          </p:spTgt>
                                        </p:tgtEl>
                                        <p:attrNameLst>
                                          <p:attrName>ppt_y</p:attrName>
                                        </p:attrNameLst>
                                      </p:cBhvr>
                                      <p:tavLst>
                                        <p:tav tm="0">
                                          <p:val>
                                            <p:strVal val="#ppt_y-(0.354*#ppt_w-0.172*#ppt_h)"/>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4" name="type.wav" builtIn="1"/>
                                        </p:tgtEl>
                                      </p:cMediaNode>
                                    </p:audio>
                                  </p:subTnLst>
                                </p:cTn>
                              </p:par>
                            </p:childTnLst>
                          </p:cTn>
                        </p:par>
                      </p:childTnLst>
                    </p:cTn>
                  </p:par>
                  <p:par>
                    <p:cTn id="30" fill="hold">
                      <p:stCondLst>
                        <p:cond delay="indefinite"/>
                      </p:stCondLst>
                      <p:childTnLst>
                        <p:par>
                          <p:cTn id="31" fill="hold">
                            <p:stCondLst>
                              <p:cond delay="0"/>
                            </p:stCondLst>
                            <p:childTnLst>
                              <p:par>
                                <p:cTn id="32" presetID="26" presetClass="entr" presetSubtype="0" fill="hold" grpId="0" nodeType="clickEffect">
                                  <p:stCondLst>
                                    <p:cond delay="0"/>
                                  </p:stCondLst>
                                  <p:iterate type="lt">
                                    <p:tmPct val="10000"/>
                                  </p:iterate>
                                  <p:childTnLst>
                                    <p:set>
                                      <p:cBhvr>
                                        <p:cTn id="33" dur="1" fill="hold">
                                          <p:stCondLst>
                                            <p:cond delay="0"/>
                                          </p:stCondLst>
                                        </p:cTn>
                                        <p:tgtEl>
                                          <p:spTgt spid="59400">
                                            <p:txEl>
                                              <p:pRg st="1" end="1"/>
                                            </p:txEl>
                                          </p:spTgt>
                                        </p:tgtEl>
                                        <p:attrNameLst>
                                          <p:attrName>style.visibility</p:attrName>
                                        </p:attrNameLst>
                                      </p:cBhvr>
                                      <p:to>
                                        <p:strVal val="visible"/>
                                      </p:to>
                                    </p:set>
                                    <p:animEffect transition="in" filter="wipe(down)">
                                      <p:cBhvr>
                                        <p:cTn id="34" dur="580">
                                          <p:stCondLst>
                                            <p:cond delay="0"/>
                                          </p:stCondLst>
                                        </p:cTn>
                                        <p:tgtEl>
                                          <p:spTgt spid="59400">
                                            <p:txEl>
                                              <p:pRg st="1" end="1"/>
                                            </p:txEl>
                                          </p:spTgt>
                                        </p:tgtEl>
                                      </p:cBhvr>
                                    </p:animEffect>
                                    <p:anim calcmode="lin" valueType="num">
                                      <p:cBhvr>
                                        <p:cTn id="35" dur="1822" tmFilter="0,0; 0.14,0.36; 0.43,0.73; 0.71,0.91; 1.0,1.0">
                                          <p:stCondLst>
                                            <p:cond delay="0"/>
                                          </p:stCondLst>
                                        </p:cTn>
                                        <p:tgtEl>
                                          <p:spTgt spid="59400">
                                            <p:txEl>
                                              <p:pRg st="1" end="1"/>
                                            </p:txEl>
                                          </p:spTgt>
                                        </p:tgtEl>
                                        <p:attrNameLst>
                                          <p:attrName>ppt_x</p:attrName>
                                        </p:attrNameLst>
                                      </p:cBhvr>
                                      <p:tavLst>
                                        <p:tav tm="0">
                                          <p:val>
                                            <p:strVal val="#ppt_x-0.25"/>
                                          </p:val>
                                        </p:tav>
                                        <p:tav tm="100000">
                                          <p:val>
                                            <p:strVal val="#ppt_x"/>
                                          </p:val>
                                        </p:tav>
                                      </p:tavLst>
                                    </p:anim>
                                    <p:anim calcmode="lin" valueType="num">
                                      <p:cBhvr>
                                        <p:cTn id="36" dur="664" tmFilter="0.0,0.0; 0.25,0.07; 0.50,0.2; 0.75,0.467; 1.0,1.0">
                                          <p:stCondLst>
                                            <p:cond delay="0"/>
                                          </p:stCondLst>
                                        </p:cTn>
                                        <p:tgtEl>
                                          <p:spTgt spid="59400">
                                            <p:txEl>
                                              <p:pRg st="1" end="1"/>
                                            </p:txEl>
                                          </p:spTgt>
                                        </p:tgtEl>
                                        <p:attrNameLst>
                                          <p:attrName>ppt_y</p:attrName>
                                        </p:attrNameLst>
                                      </p:cBhvr>
                                      <p:tavLst>
                                        <p:tav tm="0" fmla="#ppt_y-sin(pi*$)/3">
                                          <p:val>
                                            <p:fltVal val="0.5"/>
                                          </p:val>
                                        </p:tav>
                                        <p:tav tm="100000">
                                          <p:val>
                                            <p:fltVal val="1"/>
                                          </p:val>
                                        </p:tav>
                                      </p:tavLst>
                                    </p:anim>
                                    <p:anim calcmode="lin" valueType="num">
                                      <p:cBhvr>
                                        <p:cTn id="37" dur="664" tmFilter="0, 0; 0.125,0.2665; 0.25,0.4; 0.375,0.465; 0.5,0.5;  0.625,0.535; 0.75,0.6; 0.875,0.7335; 1,1">
                                          <p:stCondLst>
                                            <p:cond delay="664"/>
                                          </p:stCondLst>
                                        </p:cTn>
                                        <p:tgtEl>
                                          <p:spTgt spid="59400">
                                            <p:txEl>
                                              <p:pRg st="1" end="1"/>
                                            </p:txEl>
                                          </p:spTgt>
                                        </p:tgtEl>
                                        <p:attrNameLst>
                                          <p:attrName>ppt_y</p:attrName>
                                        </p:attrNameLst>
                                      </p:cBhvr>
                                      <p:tavLst>
                                        <p:tav tm="0" fmla="#ppt_y-sin(pi*$)/9">
                                          <p:val>
                                            <p:fltVal val="0"/>
                                          </p:val>
                                        </p:tav>
                                        <p:tav tm="100000">
                                          <p:val>
                                            <p:fltVal val="1"/>
                                          </p:val>
                                        </p:tav>
                                      </p:tavLst>
                                    </p:anim>
                                    <p:anim calcmode="lin" valueType="num">
                                      <p:cBhvr>
                                        <p:cTn id="38" dur="332" tmFilter="0, 0; 0.125,0.2665; 0.25,0.4; 0.375,0.465; 0.5,0.5;  0.625,0.535; 0.75,0.6; 0.875,0.7335; 1,1">
                                          <p:stCondLst>
                                            <p:cond delay="1324"/>
                                          </p:stCondLst>
                                        </p:cTn>
                                        <p:tgtEl>
                                          <p:spTgt spid="59400">
                                            <p:txEl>
                                              <p:pRg st="1" end="1"/>
                                            </p:txEl>
                                          </p:spTgt>
                                        </p:tgtEl>
                                        <p:attrNameLst>
                                          <p:attrName>ppt_y</p:attrName>
                                        </p:attrNameLst>
                                      </p:cBhvr>
                                      <p:tavLst>
                                        <p:tav tm="0" fmla="#ppt_y-sin(pi*$)/27">
                                          <p:val>
                                            <p:fltVal val="0"/>
                                          </p:val>
                                        </p:tav>
                                        <p:tav tm="100000">
                                          <p:val>
                                            <p:fltVal val="1"/>
                                          </p:val>
                                        </p:tav>
                                      </p:tavLst>
                                    </p:anim>
                                    <p:anim calcmode="lin" valueType="num">
                                      <p:cBhvr>
                                        <p:cTn id="39" dur="164" tmFilter="0, 0; 0.125,0.2665; 0.25,0.4; 0.375,0.465; 0.5,0.5;  0.625,0.535; 0.75,0.6; 0.875,0.7335; 1,1">
                                          <p:stCondLst>
                                            <p:cond delay="1656"/>
                                          </p:stCondLst>
                                        </p:cTn>
                                        <p:tgtEl>
                                          <p:spTgt spid="59400">
                                            <p:txEl>
                                              <p:pRg st="1" end="1"/>
                                            </p:txEl>
                                          </p:spTgt>
                                        </p:tgtEl>
                                        <p:attrNameLst>
                                          <p:attrName>ppt_y</p:attrName>
                                        </p:attrNameLst>
                                      </p:cBhvr>
                                      <p:tavLst>
                                        <p:tav tm="0" fmla="#ppt_y-sin(pi*$)/81">
                                          <p:val>
                                            <p:fltVal val="0"/>
                                          </p:val>
                                        </p:tav>
                                        <p:tav tm="100000">
                                          <p:val>
                                            <p:fltVal val="1"/>
                                          </p:val>
                                        </p:tav>
                                      </p:tavLst>
                                    </p:anim>
                                    <p:animScale>
                                      <p:cBhvr>
                                        <p:cTn id="40" dur="26">
                                          <p:stCondLst>
                                            <p:cond delay="650"/>
                                          </p:stCondLst>
                                        </p:cTn>
                                        <p:tgtEl>
                                          <p:spTgt spid="59400">
                                            <p:txEl>
                                              <p:pRg st="1" end="1"/>
                                            </p:txEl>
                                          </p:spTgt>
                                        </p:tgtEl>
                                      </p:cBhvr>
                                      <p:to x="100000" y="60000"/>
                                    </p:animScale>
                                    <p:animScale>
                                      <p:cBhvr>
                                        <p:cTn id="41" dur="166" decel="50000">
                                          <p:stCondLst>
                                            <p:cond delay="676"/>
                                          </p:stCondLst>
                                        </p:cTn>
                                        <p:tgtEl>
                                          <p:spTgt spid="59400">
                                            <p:txEl>
                                              <p:pRg st="1" end="1"/>
                                            </p:txEl>
                                          </p:spTgt>
                                        </p:tgtEl>
                                      </p:cBhvr>
                                      <p:to x="100000" y="100000"/>
                                    </p:animScale>
                                    <p:animScale>
                                      <p:cBhvr>
                                        <p:cTn id="42" dur="26">
                                          <p:stCondLst>
                                            <p:cond delay="1312"/>
                                          </p:stCondLst>
                                        </p:cTn>
                                        <p:tgtEl>
                                          <p:spTgt spid="59400">
                                            <p:txEl>
                                              <p:pRg st="1" end="1"/>
                                            </p:txEl>
                                          </p:spTgt>
                                        </p:tgtEl>
                                      </p:cBhvr>
                                      <p:to x="100000" y="80000"/>
                                    </p:animScale>
                                    <p:animScale>
                                      <p:cBhvr>
                                        <p:cTn id="43" dur="166" decel="50000">
                                          <p:stCondLst>
                                            <p:cond delay="1338"/>
                                          </p:stCondLst>
                                        </p:cTn>
                                        <p:tgtEl>
                                          <p:spTgt spid="59400">
                                            <p:txEl>
                                              <p:pRg st="1" end="1"/>
                                            </p:txEl>
                                          </p:spTgt>
                                        </p:tgtEl>
                                      </p:cBhvr>
                                      <p:to x="100000" y="100000"/>
                                    </p:animScale>
                                    <p:animScale>
                                      <p:cBhvr>
                                        <p:cTn id="44" dur="26">
                                          <p:stCondLst>
                                            <p:cond delay="1642"/>
                                          </p:stCondLst>
                                        </p:cTn>
                                        <p:tgtEl>
                                          <p:spTgt spid="59400">
                                            <p:txEl>
                                              <p:pRg st="1" end="1"/>
                                            </p:txEl>
                                          </p:spTgt>
                                        </p:tgtEl>
                                      </p:cBhvr>
                                      <p:to x="100000" y="90000"/>
                                    </p:animScale>
                                    <p:animScale>
                                      <p:cBhvr>
                                        <p:cTn id="45" dur="166" decel="50000">
                                          <p:stCondLst>
                                            <p:cond delay="1668"/>
                                          </p:stCondLst>
                                        </p:cTn>
                                        <p:tgtEl>
                                          <p:spTgt spid="59400">
                                            <p:txEl>
                                              <p:pRg st="1" end="1"/>
                                            </p:txEl>
                                          </p:spTgt>
                                        </p:tgtEl>
                                      </p:cBhvr>
                                      <p:to x="100000" y="100000"/>
                                    </p:animScale>
                                    <p:animScale>
                                      <p:cBhvr>
                                        <p:cTn id="46" dur="26">
                                          <p:stCondLst>
                                            <p:cond delay="1808"/>
                                          </p:stCondLst>
                                        </p:cTn>
                                        <p:tgtEl>
                                          <p:spTgt spid="59400">
                                            <p:txEl>
                                              <p:pRg st="1" end="1"/>
                                            </p:txEl>
                                          </p:spTgt>
                                        </p:tgtEl>
                                      </p:cBhvr>
                                      <p:to x="100000" y="95000"/>
                                    </p:animScale>
                                    <p:animScale>
                                      <p:cBhvr>
                                        <p:cTn id="47" dur="166" decel="50000">
                                          <p:stCondLst>
                                            <p:cond delay="1834"/>
                                          </p:stCondLst>
                                        </p:cTn>
                                        <p:tgtEl>
                                          <p:spTgt spid="59400">
                                            <p:txEl>
                                              <p:pRg st="1" end="1"/>
                                            </p:txEl>
                                          </p:spTgt>
                                        </p:tgtEl>
                                      </p:cBhvr>
                                      <p:to x="100000" y="100000"/>
                                    </p:animScale>
                                  </p:childTnLst>
                                  <p:subTnLst>
                                    <p:audio>
                                      <p:cMediaNode>
                                        <p:cTn display="0" masterRel="sameClick">
                                          <p:stCondLst>
                                            <p:cond evt="begin" delay="0">
                                              <p:tn val="32"/>
                                            </p:cond>
                                          </p:stCondLst>
                                          <p:endCondLst>
                                            <p:cond evt="onStopAudio" delay="0">
                                              <p:tgtEl>
                                                <p:sldTgt/>
                                              </p:tgtEl>
                                            </p:cond>
                                          </p:endCondLst>
                                        </p:cTn>
                                        <p:tgtEl>
                                          <p:sndTgt r:embed="rId4" name="type.wav" builtIn="1"/>
                                        </p:tgtEl>
                                      </p:cMediaNode>
                                    </p:audio>
                                  </p:subTnLst>
                                </p:cTn>
                              </p:par>
                            </p:childTnLst>
                          </p:cTn>
                        </p:par>
                      </p:childTnLst>
                    </p:cTn>
                  </p:par>
                  <p:par>
                    <p:cTn id="48" fill="hold">
                      <p:stCondLst>
                        <p:cond delay="indefinite"/>
                      </p:stCondLst>
                      <p:childTnLst>
                        <p:par>
                          <p:cTn id="49" fill="hold">
                            <p:stCondLst>
                              <p:cond delay="0"/>
                            </p:stCondLst>
                            <p:childTnLst>
                              <p:par>
                                <p:cTn id="50" presetID="2" presetClass="entr" presetSubtype="2" fill="hold" nodeType="clickEffect">
                                  <p:stCondLst>
                                    <p:cond delay="0"/>
                                  </p:stCondLst>
                                  <p:childTnLst>
                                    <p:set>
                                      <p:cBhvr>
                                        <p:cTn id="51" dur="1" fill="hold">
                                          <p:stCondLst>
                                            <p:cond delay="0"/>
                                          </p:stCondLst>
                                        </p:cTn>
                                        <p:tgtEl>
                                          <p:spTgt spid="59399"/>
                                        </p:tgtEl>
                                        <p:attrNameLst>
                                          <p:attrName>style.visibility</p:attrName>
                                        </p:attrNameLst>
                                      </p:cBhvr>
                                      <p:to>
                                        <p:strVal val="visible"/>
                                      </p:to>
                                    </p:set>
                                    <p:anim calcmode="lin" valueType="num">
                                      <p:cBhvr additive="base">
                                        <p:cTn id="52" dur="500" fill="hold"/>
                                        <p:tgtEl>
                                          <p:spTgt spid="59399"/>
                                        </p:tgtEl>
                                        <p:attrNameLst>
                                          <p:attrName>ppt_x</p:attrName>
                                        </p:attrNameLst>
                                      </p:cBhvr>
                                      <p:tavLst>
                                        <p:tav tm="0">
                                          <p:val>
                                            <p:strVal val="1+#ppt_w/2"/>
                                          </p:val>
                                        </p:tav>
                                        <p:tav tm="100000">
                                          <p:val>
                                            <p:strVal val="#ppt_x"/>
                                          </p:val>
                                        </p:tav>
                                      </p:tavLst>
                                    </p:anim>
                                    <p:anim calcmode="lin" valueType="num">
                                      <p:cBhvr additive="base">
                                        <p:cTn id="53" dur="500" fill="hold"/>
                                        <p:tgtEl>
                                          <p:spTgt spid="59399"/>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0"/>
                                            </p:cond>
                                          </p:stCondLst>
                                          <p:endCondLst>
                                            <p:cond evt="onStopAudio" delay="0">
                                              <p:tgtEl>
                                                <p:sldTgt/>
                                              </p:tgtEl>
                                            </p:cond>
                                          </p:endCondLst>
                                        </p:cTn>
                                        <p:tgtEl>
                                          <p:sndTgt r:embed="rId5" name="carbrake.wav" builtIn="1"/>
                                        </p:tgtEl>
                                      </p:cMediaNode>
                                    </p:audio>
                                  </p:subTnLst>
                                </p:cTn>
                              </p:par>
                            </p:childTnLst>
                          </p:cTn>
                        </p:par>
                      </p:childTnLst>
                    </p:cTn>
                  </p:par>
                  <p:par>
                    <p:cTn id="54" fill="hold">
                      <p:stCondLst>
                        <p:cond delay="indefinite"/>
                      </p:stCondLst>
                      <p:childTnLst>
                        <p:par>
                          <p:cTn id="55" fill="hold">
                            <p:stCondLst>
                              <p:cond delay="0"/>
                            </p:stCondLst>
                            <p:childTnLst>
                              <p:par>
                                <p:cTn id="56" presetID="7" presetClass="entr" presetSubtype="1" fill="hold" grpId="0" nodeType="clickEffect">
                                  <p:stCondLst>
                                    <p:cond delay="0"/>
                                  </p:stCondLst>
                                  <p:childTnLst>
                                    <p:set>
                                      <p:cBhvr>
                                        <p:cTn id="57" dur="1" fill="hold">
                                          <p:stCondLst>
                                            <p:cond delay="0"/>
                                          </p:stCondLst>
                                        </p:cTn>
                                        <p:tgtEl>
                                          <p:spTgt spid="59401"/>
                                        </p:tgtEl>
                                        <p:attrNameLst>
                                          <p:attrName>style.visibility</p:attrName>
                                        </p:attrNameLst>
                                      </p:cBhvr>
                                      <p:to>
                                        <p:strVal val="visible"/>
                                      </p:to>
                                    </p:set>
                                    <p:anim calcmode="lin" valueType="num">
                                      <p:cBhvr additive="base">
                                        <p:cTn id="58" dur="5000" fill="hold"/>
                                        <p:tgtEl>
                                          <p:spTgt spid="59401"/>
                                        </p:tgtEl>
                                        <p:attrNameLst>
                                          <p:attrName>ppt_x</p:attrName>
                                        </p:attrNameLst>
                                      </p:cBhvr>
                                      <p:tavLst>
                                        <p:tav tm="0">
                                          <p:val>
                                            <p:strVal val="#ppt_x"/>
                                          </p:val>
                                        </p:tav>
                                        <p:tav tm="100000">
                                          <p:val>
                                            <p:strVal val="#ppt_x"/>
                                          </p:val>
                                        </p:tav>
                                      </p:tavLst>
                                    </p:anim>
                                    <p:anim calcmode="lin" valueType="num">
                                      <p:cBhvr additive="base">
                                        <p:cTn id="59" dur="5000" fill="hold"/>
                                        <p:tgtEl>
                                          <p:spTgt spid="59401"/>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56"/>
                                            </p:cond>
                                          </p:stCondLst>
                                          <p:endCondLst>
                                            <p:cond evt="onStopAudio" delay="0">
                                              <p:tgtEl>
                                                <p:sldTgt/>
                                              </p:tgtEl>
                                            </p:cond>
                                          </p:endCondLst>
                                        </p:cTn>
                                        <p:tgtEl>
                                          <p:sndTgt r:embed="rId6" name="drumroll.wav" builtIn="1"/>
                                        </p:tgtEl>
                                      </p:cMediaNode>
                                    </p:audio>
                                  </p:subTnLst>
                                </p:cTn>
                              </p:par>
                            </p:childTnLst>
                          </p:cTn>
                        </p:par>
                      </p:childTnLst>
                    </p:cTn>
                  </p:par>
                  <p:par>
                    <p:cTn id="60" fill="hold">
                      <p:stCondLst>
                        <p:cond delay="indefinite"/>
                      </p:stCondLst>
                      <p:childTnLst>
                        <p:par>
                          <p:cTn id="61" fill="hold">
                            <p:stCondLst>
                              <p:cond delay="0"/>
                            </p:stCondLst>
                            <p:childTnLst>
                              <p:par>
                                <p:cTn id="62" presetID="7" presetClass="entr" presetSubtype="1" fill="hold" grpId="0" nodeType="clickEffect">
                                  <p:stCondLst>
                                    <p:cond delay="0"/>
                                  </p:stCondLst>
                                  <p:childTnLst>
                                    <p:set>
                                      <p:cBhvr>
                                        <p:cTn id="63" dur="1" fill="hold">
                                          <p:stCondLst>
                                            <p:cond delay="0"/>
                                          </p:stCondLst>
                                        </p:cTn>
                                        <p:tgtEl>
                                          <p:spTgt spid="59402"/>
                                        </p:tgtEl>
                                        <p:attrNameLst>
                                          <p:attrName>style.visibility</p:attrName>
                                        </p:attrNameLst>
                                      </p:cBhvr>
                                      <p:to>
                                        <p:strVal val="visible"/>
                                      </p:to>
                                    </p:set>
                                    <p:anim calcmode="lin" valueType="num">
                                      <p:cBhvr additive="base">
                                        <p:cTn id="64" dur="5000" fill="hold"/>
                                        <p:tgtEl>
                                          <p:spTgt spid="59402"/>
                                        </p:tgtEl>
                                        <p:attrNameLst>
                                          <p:attrName>ppt_x</p:attrName>
                                        </p:attrNameLst>
                                      </p:cBhvr>
                                      <p:tavLst>
                                        <p:tav tm="0">
                                          <p:val>
                                            <p:strVal val="#ppt_x"/>
                                          </p:val>
                                        </p:tav>
                                        <p:tav tm="100000">
                                          <p:val>
                                            <p:strVal val="#ppt_x"/>
                                          </p:val>
                                        </p:tav>
                                      </p:tavLst>
                                    </p:anim>
                                    <p:anim calcmode="lin" valueType="num">
                                      <p:cBhvr additive="base">
                                        <p:cTn id="65" dur="5000" fill="hold"/>
                                        <p:tgtEl>
                                          <p:spTgt spid="59402"/>
                                        </p:tgtEl>
                                        <p:attrNameLst>
                                          <p:attrName>ppt_y</p:attrName>
                                        </p:attrNameLst>
                                      </p:cBhvr>
                                      <p:tavLst>
                                        <p:tav tm="0">
                                          <p:val>
                                            <p:strVal val="0-#ppt_h/2"/>
                                          </p:val>
                                        </p:tav>
                                        <p:tav tm="100000">
                                          <p:val>
                                            <p:strVal val="#ppt_y"/>
                                          </p:val>
                                        </p:tav>
                                      </p:tavLst>
                                    </p:anim>
                                  </p:childTnLst>
                                  <p:subTnLst>
                                    <p:audio>
                                      <p:cMediaNode>
                                        <p:cTn display="0" masterRel="sameClick">
                                          <p:stCondLst>
                                            <p:cond evt="begin" delay="0">
                                              <p:tn val="62"/>
                                            </p:cond>
                                          </p:stCondLst>
                                          <p:endCondLst>
                                            <p:cond evt="onStopAudio" delay="0">
                                              <p:tgtEl>
                                                <p:sldTgt/>
                                              </p:tgtEl>
                                            </p:cond>
                                          </p:endCondLst>
                                        </p:cTn>
                                        <p:tgtEl>
                                          <p:sndTgt r:embed="rId7" name="applause.wav" builtIn="1"/>
                                        </p:tgtEl>
                                      </p:cMediaNode>
                                    </p:audio>
                                  </p:subTnLst>
                                </p:cTn>
                              </p:par>
                            </p:childTnLst>
                          </p:cTn>
                        </p:par>
                      </p:childTnLst>
                    </p:cTn>
                  </p:par>
                  <p:par>
                    <p:cTn id="66" fill="hold">
                      <p:stCondLst>
                        <p:cond delay="indefinite"/>
                      </p:stCondLst>
                      <p:childTnLst>
                        <p:par>
                          <p:cTn id="67" fill="hold">
                            <p:stCondLst>
                              <p:cond delay="0"/>
                            </p:stCondLst>
                            <p:childTnLst>
                              <p:par>
                                <p:cTn id="68" presetID="15" presetClass="entr" presetSubtype="0" fill="hold" nodeType="clickEffect">
                                  <p:stCondLst>
                                    <p:cond delay="0"/>
                                  </p:stCondLst>
                                  <p:childTnLst>
                                    <p:set>
                                      <p:cBhvr>
                                        <p:cTn id="69" dur="1" fill="hold">
                                          <p:stCondLst>
                                            <p:cond delay="0"/>
                                          </p:stCondLst>
                                        </p:cTn>
                                        <p:tgtEl>
                                          <p:spTgt spid="59403"/>
                                        </p:tgtEl>
                                        <p:attrNameLst>
                                          <p:attrName>style.visibility</p:attrName>
                                        </p:attrNameLst>
                                      </p:cBhvr>
                                      <p:to>
                                        <p:strVal val="visible"/>
                                      </p:to>
                                    </p:set>
                                    <p:anim calcmode="lin" valueType="num">
                                      <p:cBhvr>
                                        <p:cTn id="70" dur="1000" fill="hold"/>
                                        <p:tgtEl>
                                          <p:spTgt spid="59403"/>
                                        </p:tgtEl>
                                        <p:attrNameLst>
                                          <p:attrName>ppt_w</p:attrName>
                                        </p:attrNameLst>
                                      </p:cBhvr>
                                      <p:tavLst>
                                        <p:tav tm="0">
                                          <p:val>
                                            <p:fltVal val="0"/>
                                          </p:val>
                                        </p:tav>
                                        <p:tav tm="100000">
                                          <p:val>
                                            <p:strVal val="#ppt_w"/>
                                          </p:val>
                                        </p:tav>
                                      </p:tavLst>
                                    </p:anim>
                                    <p:anim calcmode="lin" valueType="num">
                                      <p:cBhvr>
                                        <p:cTn id="71" dur="1000" fill="hold"/>
                                        <p:tgtEl>
                                          <p:spTgt spid="59403"/>
                                        </p:tgtEl>
                                        <p:attrNameLst>
                                          <p:attrName>ppt_h</p:attrName>
                                        </p:attrNameLst>
                                      </p:cBhvr>
                                      <p:tavLst>
                                        <p:tav tm="0">
                                          <p:val>
                                            <p:fltVal val="0"/>
                                          </p:val>
                                        </p:tav>
                                        <p:tav tm="100000">
                                          <p:val>
                                            <p:strVal val="#ppt_h"/>
                                          </p:val>
                                        </p:tav>
                                      </p:tavLst>
                                    </p:anim>
                                    <p:anim calcmode="lin" valueType="num">
                                      <p:cBhvr>
                                        <p:cTn id="72" dur="1000" fill="hold"/>
                                        <p:tgtEl>
                                          <p:spTgt spid="59403"/>
                                        </p:tgtEl>
                                        <p:attrNameLst>
                                          <p:attrName>ppt_x</p:attrName>
                                        </p:attrNameLst>
                                      </p:cBhvr>
                                      <p:tavLst>
                                        <p:tav tm="0" fmla="#ppt_x+(cos(-2*pi*(1-$))*-#ppt_x-sin(-2*pi*(1-$))*(1-#ppt_y))*(1-$)">
                                          <p:val>
                                            <p:fltVal val="0"/>
                                          </p:val>
                                        </p:tav>
                                        <p:tav tm="100000">
                                          <p:val>
                                            <p:fltVal val="1"/>
                                          </p:val>
                                        </p:tav>
                                      </p:tavLst>
                                    </p:anim>
                                    <p:anim calcmode="lin" valueType="num">
                                      <p:cBhvr>
                                        <p:cTn id="73" dur="1000" fill="hold"/>
                                        <p:tgtEl>
                                          <p:spTgt spid="59403"/>
                                        </p:tgtEl>
                                        <p:attrNameLst>
                                          <p:attrName>ppt_y</p:attrName>
                                        </p:attrNameLst>
                                      </p:cBhvr>
                                      <p:tavLst>
                                        <p:tav tm="0" fmla="#ppt_y+(sin(-2*pi*(1-$))*-#ppt_x+cos(-2*pi*(1-$))*(1-#ppt_y))*(1-$)">
                                          <p:val>
                                            <p:fltVal val="0"/>
                                          </p:val>
                                        </p:tav>
                                        <p:tav tm="100000">
                                          <p:val>
                                            <p:fltVal val="1"/>
                                          </p:val>
                                        </p:tav>
                                      </p:tavLst>
                                    </p:anim>
                                  </p:childTnLst>
                                  <p:subTnLst>
                                    <p:audio>
                                      <p:cMediaNode>
                                        <p:cTn display="0" masterRel="sameClick">
                                          <p:stCondLst>
                                            <p:cond evt="begin" delay="0">
                                              <p:tn val="68"/>
                                            </p:cond>
                                          </p:stCondLst>
                                          <p:endCondLst>
                                            <p:cond evt="onStopAudio" delay="0">
                                              <p:tgtEl>
                                                <p:sldTgt/>
                                              </p:tgtEl>
                                            </p:cond>
                                          </p:endCondLst>
                                        </p:cTn>
                                        <p:tgtEl>
                                          <p:sndTgt r:embed="rId8" name="cashreg.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build="p" autoUpdateAnimBg="0"/>
      <p:bldP spid="59400" grpId="0" uiExpand="1" build="p" autoUpdateAnimBg="0"/>
      <p:bldP spid="59401" grpId="0" autoUpdateAnimBg="0"/>
      <p:bldP spid="59402"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bg>
      <p:bgPr>
        <a:gradFill rotWithShape="0">
          <a:gsLst>
            <a:gs pos="0">
              <a:srgbClr val="0000FF">
                <a:gamma/>
                <a:shade val="10196"/>
                <a:invGamma/>
              </a:srgbClr>
            </a:gs>
            <a:gs pos="100000">
              <a:srgbClr val="0000FF"/>
            </a:gs>
          </a:gsLst>
          <a:lin ang="5400000" scaled="1"/>
        </a:gradFill>
        <a:effectLst/>
      </p:bgPr>
    </p:bg>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lstStyle/>
          <a:p>
            <a:r>
              <a:rPr lang="en-US">
                <a:solidFill>
                  <a:schemeClr val="tx1"/>
                </a:solidFill>
              </a:rPr>
              <a:t>Understanding the Constellations</a:t>
            </a:r>
          </a:p>
        </p:txBody>
      </p:sp>
      <p:sp>
        <p:nvSpPr>
          <p:cNvPr id="61443" name="Rectangle 3"/>
          <p:cNvSpPr>
            <a:spLocks noGrp="1" noChangeArrowheads="1"/>
          </p:cNvSpPr>
          <p:nvPr>
            <p:ph type="body" idx="1"/>
          </p:nvPr>
        </p:nvSpPr>
        <p:spPr/>
        <p:txBody>
          <a:bodyPr/>
          <a:lstStyle/>
          <a:p>
            <a:pPr>
              <a:buClr>
                <a:schemeClr val="tx1"/>
              </a:buClr>
              <a:buFont typeface="Webdings" pitchFamily="18" charset="2"/>
              <a:buChar char="ù"/>
            </a:pPr>
            <a:r>
              <a:rPr lang="en-US">
                <a:solidFill>
                  <a:schemeClr val="tx1"/>
                </a:solidFill>
              </a:rPr>
              <a:t>Use telescope or naked eye.</a:t>
            </a:r>
          </a:p>
          <a:p>
            <a:pPr>
              <a:buClr>
                <a:schemeClr val="tx1"/>
              </a:buClr>
              <a:buFont typeface="Webdings" pitchFamily="18" charset="2"/>
              <a:buChar char="ù"/>
            </a:pPr>
            <a:r>
              <a:rPr lang="en-US">
                <a:solidFill>
                  <a:schemeClr val="tx1"/>
                </a:solidFill>
              </a:rPr>
              <a:t>Go outside on a dark night.</a:t>
            </a:r>
          </a:p>
          <a:p>
            <a:pPr>
              <a:buClr>
                <a:schemeClr val="tx1"/>
              </a:buClr>
              <a:buFont typeface="Webdings" pitchFamily="18" charset="2"/>
              <a:buChar char="ù"/>
            </a:pPr>
            <a:r>
              <a:rPr lang="en-US">
                <a:solidFill>
                  <a:schemeClr val="tx1"/>
                </a:solidFill>
              </a:rPr>
              <a:t>Take a compass and start chart.</a:t>
            </a:r>
          </a:p>
          <a:p>
            <a:pPr>
              <a:buClr>
                <a:schemeClr val="tx1"/>
              </a:buClr>
              <a:buFont typeface="Webdings" pitchFamily="18" charset="2"/>
              <a:buChar char="ù"/>
            </a:pPr>
            <a:r>
              <a:rPr lang="en-US">
                <a:solidFill>
                  <a:schemeClr val="tx1"/>
                </a:solidFill>
              </a:rPr>
              <a:t>Never go outside at night alone.</a:t>
            </a:r>
          </a:p>
        </p:txBody>
      </p:sp>
      <p:pic>
        <p:nvPicPr>
          <p:cNvPr id="61444" name="Picture 4" descr="pe07677_"/>
          <p:cNvPicPr>
            <a:picLocks noChangeAspect="1" noChangeArrowheads="1"/>
          </p:cNvPicPr>
          <p:nvPr/>
        </p:nvPicPr>
        <p:blipFill>
          <a:blip r:embed="rId4"/>
          <a:srcRect/>
          <a:stretch>
            <a:fillRect/>
          </a:stretch>
        </p:blipFill>
        <p:spPr bwMode="auto">
          <a:xfrm>
            <a:off x="228600" y="5140325"/>
            <a:ext cx="1712913" cy="1717675"/>
          </a:xfrm>
          <a:prstGeom prst="rect">
            <a:avLst/>
          </a:prstGeom>
          <a:noFill/>
        </p:spPr>
      </p:pic>
      <p:pic>
        <p:nvPicPr>
          <p:cNvPr id="61445" name="Picture 5" descr="j0089216"/>
          <p:cNvPicPr>
            <a:picLocks noChangeAspect="1" noChangeArrowheads="1"/>
          </p:cNvPicPr>
          <p:nvPr/>
        </p:nvPicPr>
        <p:blipFill>
          <a:blip r:embed="rId5"/>
          <a:srcRect/>
          <a:stretch>
            <a:fillRect/>
          </a:stretch>
        </p:blipFill>
        <p:spPr bwMode="auto">
          <a:xfrm>
            <a:off x="-1795463" y="-1276350"/>
            <a:ext cx="1795463" cy="1276350"/>
          </a:xfrm>
          <a:prstGeom prst="rect">
            <a:avLst/>
          </a:prstGeom>
          <a:noFill/>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61443">
                                            <p:txEl>
                                              <p:pRg st="0" end="0"/>
                                            </p:txEl>
                                          </p:spTgt>
                                        </p:tgtEl>
                                        <p:attrNameLst>
                                          <p:attrName>style.visibility</p:attrName>
                                        </p:attrNameLst>
                                      </p:cBhvr>
                                      <p:to>
                                        <p:strVal val="visible"/>
                                      </p:to>
                                    </p:set>
                                    <p:anim calcmode="lin" valueType="num">
                                      <p:cBhvr additive="base">
                                        <p:cTn id="7" dur="500" fill="hold"/>
                                        <p:tgtEl>
                                          <p:spTgt spid="61443">
                                            <p:txEl>
                                              <p:pRg st="0" end="0"/>
                                            </p:txEl>
                                          </p:spTgt>
                                        </p:tgtEl>
                                        <p:attrNameLst>
                                          <p:attrName>ppt_x</p:attrName>
                                        </p:attrNameLst>
                                      </p:cBhvr>
                                      <p:tavLst>
                                        <p:tav tm="0">
                                          <p:val>
                                            <p:strVal val="0-#ppt_w/2"/>
                                          </p:val>
                                        </p:tav>
                                        <p:tav tm="100000">
                                          <p:val>
                                            <p:strVal val="#ppt_x"/>
                                          </p:val>
                                        </p:tav>
                                      </p:tavLst>
                                    </p:anim>
                                    <p:anim calcmode="lin" valueType="num">
                                      <p:cBhvr additive="base">
                                        <p:cTn id="8" dur="500" fill="hold"/>
                                        <p:tgtEl>
                                          <p:spTgt spid="61443">
                                            <p:txEl>
                                              <p:pRg st="0" end="0"/>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5"/>
                                            </p:cond>
                                          </p:stCondLst>
                                          <p:endCondLst>
                                            <p:cond evt="onStopAudio" delay="0">
                                              <p:tgtEl>
                                                <p:sldTgt/>
                                              </p:tgtEl>
                                            </p:cond>
                                          </p:endCondLst>
                                        </p:cTn>
                                        <p:tgtEl>
                                          <p:sndTgt r:embed="rId2" name="whoosh.wav" builtIn="1"/>
                                        </p:tgtEl>
                                      </p:cMediaNode>
                                    </p:audio>
                                  </p:sub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1443">
                                            <p:txEl>
                                              <p:pRg st="1" end="1"/>
                                            </p:txEl>
                                          </p:spTgt>
                                        </p:tgtEl>
                                        <p:attrNameLst>
                                          <p:attrName>style.visibility</p:attrName>
                                        </p:attrNameLst>
                                      </p:cBhvr>
                                      <p:to>
                                        <p:strVal val="visible"/>
                                      </p:to>
                                    </p:set>
                                    <p:anim calcmode="lin" valueType="num">
                                      <p:cBhvr additive="base">
                                        <p:cTn id="13" dur="500" fill="hold"/>
                                        <p:tgtEl>
                                          <p:spTgt spid="61443">
                                            <p:txEl>
                                              <p:pRg st="1" end="1"/>
                                            </p:txEl>
                                          </p:spTgt>
                                        </p:tgtEl>
                                        <p:attrNameLst>
                                          <p:attrName>ppt_x</p:attrName>
                                        </p:attrNameLst>
                                      </p:cBhvr>
                                      <p:tavLst>
                                        <p:tav tm="0">
                                          <p:val>
                                            <p:strVal val="0-#ppt_w/2"/>
                                          </p:val>
                                        </p:tav>
                                        <p:tav tm="100000">
                                          <p:val>
                                            <p:strVal val="#ppt_x"/>
                                          </p:val>
                                        </p:tav>
                                      </p:tavLst>
                                    </p:anim>
                                    <p:anim calcmode="lin" valueType="num">
                                      <p:cBhvr additive="base">
                                        <p:cTn id="14" dur="500" fill="hold"/>
                                        <p:tgtEl>
                                          <p:spTgt spid="61443">
                                            <p:txEl>
                                              <p:pRg st="1" end="1"/>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1"/>
                                            </p:cond>
                                          </p:stCondLst>
                                          <p:endCondLst>
                                            <p:cond evt="onStopAudio" delay="0">
                                              <p:tgtEl>
                                                <p:sldTgt/>
                                              </p:tgtEl>
                                            </p:cond>
                                          </p:endCondLst>
                                        </p:cTn>
                                        <p:tgtEl>
                                          <p:sndTgt r:embed="rId2" name="whoosh.wav" builtIn="1"/>
                                        </p:tgtEl>
                                      </p:cMediaNode>
                                    </p:audio>
                                  </p:sub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61443">
                                            <p:txEl>
                                              <p:pRg st="2" end="2"/>
                                            </p:txEl>
                                          </p:spTgt>
                                        </p:tgtEl>
                                        <p:attrNameLst>
                                          <p:attrName>style.visibility</p:attrName>
                                        </p:attrNameLst>
                                      </p:cBhvr>
                                      <p:to>
                                        <p:strVal val="visible"/>
                                      </p:to>
                                    </p:set>
                                    <p:anim calcmode="lin" valueType="num">
                                      <p:cBhvr additive="base">
                                        <p:cTn id="19" dur="500" fill="hold"/>
                                        <p:tgtEl>
                                          <p:spTgt spid="61443">
                                            <p:txEl>
                                              <p:pRg st="2" end="2"/>
                                            </p:txEl>
                                          </p:spTgt>
                                        </p:tgtEl>
                                        <p:attrNameLst>
                                          <p:attrName>ppt_x</p:attrName>
                                        </p:attrNameLst>
                                      </p:cBhvr>
                                      <p:tavLst>
                                        <p:tav tm="0">
                                          <p:val>
                                            <p:strVal val="0-#ppt_w/2"/>
                                          </p:val>
                                        </p:tav>
                                        <p:tav tm="100000">
                                          <p:val>
                                            <p:strVal val="#ppt_x"/>
                                          </p:val>
                                        </p:tav>
                                      </p:tavLst>
                                    </p:anim>
                                    <p:anim calcmode="lin" valueType="num">
                                      <p:cBhvr additive="base">
                                        <p:cTn id="20" dur="500" fill="hold"/>
                                        <p:tgtEl>
                                          <p:spTgt spid="61443">
                                            <p:txEl>
                                              <p:pRg st="2" end="2"/>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17"/>
                                            </p:cond>
                                          </p:stCondLst>
                                          <p:endCondLst>
                                            <p:cond evt="onStopAudio" delay="0">
                                              <p:tgtEl>
                                                <p:sldTgt/>
                                              </p:tgtEl>
                                            </p:cond>
                                          </p:endCondLst>
                                        </p:cTn>
                                        <p:tgtEl>
                                          <p:sndTgt r:embed="rId2" name="whoosh.wav" builtIn="1"/>
                                        </p:tgtEl>
                                      </p:cMediaNode>
                                    </p:audio>
                                  </p:subTnLst>
                                </p:cTn>
                              </p:par>
                            </p:childTnLst>
                          </p:cTn>
                        </p:par>
                      </p:childTnLst>
                    </p:cTn>
                  </p:par>
                  <p:par>
                    <p:cTn id="21" fill="hold">
                      <p:stCondLst>
                        <p:cond delay="indefinite"/>
                      </p:stCondLst>
                      <p:childTnLst>
                        <p:par>
                          <p:cTn id="22" fill="hold">
                            <p:stCondLst>
                              <p:cond delay="0"/>
                            </p:stCondLst>
                            <p:childTnLst>
                              <p:par>
                                <p:cTn id="23" presetID="2" presetClass="entr" presetSubtype="8" fill="hold" grpId="0" nodeType="clickEffect">
                                  <p:stCondLst>
                                    <p:cond delay="0"/>
                                  </p:stCondLst>
                                  <p:childTnLst>
                                    <p:set>
                                      <p:cBhvr>
                                        <p:cTn id="24" dur="1" fill="hold">
                                          <p:stCondLst>
                                            <p:cond delay="0"/>
                                          </p:stCondLst>
                                        </p:cTn>
                                        <p:tgtEl>
                                          <p:spTgt spid="61443">
                                            <p:txEl>
                                              <p:pRg st="3" end="3"/>
                                            </p:txEl>
                                          </p:spTgt>
                                        </p:tgtEl>
                                        <p:attrNameLst>
                                          <p:attrName>style.visibility</p:attrName>
                                        </p:attrNameLst>
                                      </p:cBhvr>
                                      <p:to>
                                        <p:strVal val="visible"/>
                                      </p:to>
                                    </p:set>
                                    <p:anim calcmode="lin" valueType="num">
                                      <p:cBhvr additive="base">
                                        <p:cTn id="25" dur="500" fill="hold"/>
                                        <p:tgtEl>
                                          <p:spTgt spid="61443">
                                            <p:txEl>
                                              <p:pRg st="3" end="3"/>
                                            </p:txEl>
                                          </p:spTgt>
                                        </p:tgtEl>
                                        <p:attrNameLst>
                                          <p:attrName>ppt_x</p:attrName>
                                        </p:attrNameLst>
                                      </p:cBhvr>
                                      <p:tavLst>
                                        <p:tav tm="0">
                                          <p:val>
                                            <p:strVal val="0-#ppt_w/2"/>
                                          </p:val>
                                        </p:tav>
                                        <p:tav tm="100000">
                                          <p:val>
                                            <p:strVal val="#ppt_x"/>
                                          </p:val>
                                        </p:tav>
                                      </p:tavLst>
                                    </p:anim>
                                    <p:anim calcmode="lin" valueType="num">
                                      <p:cBhvr additive="base">
                                        <p:cTn id="26" dur="500" fill="hold"/>
                                        <p:tgtEl>
                                          <p:spTgt spid="61443">
                                            <p:txEl>
                                              <p:pRg st="3" end="3"/>
                                            </p:txEl>
                                          </p:spTgt>
                                        </p:tgtEl>
                                        <p:attrNameLst>
                                          <p:attrName>ppt_y</p:attrName>
                                        </p:attrNameLst>
                                      </p:cBhvr>
                                      <p:tavLst>
                                        <p:tav tm="0">
                                          <p:val>
                                            <p:strVal val="#ppt_y"/>
                                          </p:val>
                                        </p:tav>
                                        <p:tav tm="100000">
                                          <p:val>
                                            <p:strVal val="#ppt_y"/>
                                          </p:val>
                                        </p:tav>
                                      </p:tavLst>
                                    </p:anim>
                                  </p:childTnLst>
                                  <p:subTnLst>
                                    <p:audio>
                                      <p:cMediaNode>
                                        <p:cTn display="0" masterRel="sameClick">
                                          <p:stCondLst>
                                            <p:cond evt="begin" delay="0">
                                              <p:tn val="23"/>
                                            </p:cond>
                                          </p:stCondLst>
                                          <p:endCondLst>
                                            <p:cond evt="onStopAudio" delay="0">
                                              <p:tgtEl>
                                                <p:sldTgt/>
                                              </p:tgtEl>
                                            </p:cond>
                                          </p:endCondLst>
                                        </p:cTn>
                                        <p:tgtEl>
                                          <p:sndTgt r:embed="rId2" name="whoosh.wav" builtIn="1"/>
                                        </p:tgtEl>
                                      </p:cMediaNode>
                                    </p:audio>
                                  </p:subTnLst>
                                </p:cTn>
                              </p:par>
                            </p:childTnLst>
                          </p:cTn>
                        </p:par>
                      </p:childTnLst>
                    </p:cTn>
                  </p:par>
                  <p:par>
                    <p:cTn id="27" fill="hold">
                      <p:stCondLst>
                        <p:cond delay="indefinite"/>
                      </p:stCondLst>
                      <p:childTnLst>
                        <p:par>
                          <p:cTn id="28" fill="hold">
                            <p:stCondLst>
                              <p:cond delay="0"/>
                            </p:stCondLst>
                            <p:childTnLst>
                              <p:par>
                                <p:cTn id="29" presetID="2" presetClass="entr" presetSubtype="6" fill="hold" nodeType="clickEffect">
                                  <p:stCondLst>
                                    <p:cond delay="0"/>
                                  </p:stCondLst>
                                  <p:childTnLst>
                                    <p:set>
                                      <p:cBhvr>
                                        <p:cTn id="30" dur="1" fill="hold">
                                          <p:stCondLst>
                                            <p:cond delay="0"/>
                                          </p:stCondLst>
                                        </p:cTn>
                                        <p:tgtEl>
                                          <p:spTgt spid="61445"/>
                                        </p:tgtEl>
                                        <p:attrNameLst>
                                          <p:attrName>style.visibility</p:attrName>
                                        </p:attrNameLst>
                                      </p:cBhvr>
                                      <p:to>
                                        <p:strVal val="visible"/>
                                      </p:to>
                                    </p:set>
                                    <p:anim calcmode="lin" valueType="num">
                                      <p:cBhvr additive="base">
                                        <p:cTn id="31" dur="500" fill="hold"/>
                                        <p:tgtEl>
                                          <p:spTgt spid="61445"/>
                                        </p:tgtEl>
                                        <p:attrNameLst>
                                          <p:attrName>ppt_x</p:attrName>
                                        </p:attrNameLst>
                                      </p:cBhvr>
                                      <p:tavLst>
                                        <p:tav tm="0">
                                          <p:val>
                                            <p:strVal val="1+#ppt_w/2"/>
                                          </p:val>
                                        </p:tav>
                                        <p:tav tm="100000">
                                          <p:val>
                                            <p:strVal val="#ppt_x"/>
                                          </p:val>
                                        </p:tav>
                                      </p:tavLst>
                                    </p:anim>
                                    <p:anim calcmode="lin" valueType="num">
                                      <p:cBhvr additive="base">
                                        <p:cTn id="32" dur="500" fill="hold"/>
                                        <p:tgtEl>
                                          <p:spTgt spid="61445"/>
                                        </p:tgtEl>
                                        <p:attrNameLst>
                                          <p:attrName>ppt_y</p:attrName>
                                        </p:attrNameLst>
                                      </p:cBhvr>
                                      <p:tavLst>
                                        <p:tav tm="0">
                                          <p:val>
                                            <p:strVal val="1+#ppt_h/2"/>
                                          </p:val>
                                        </p:tav>
                                        <p:tav tm="100000">
                                          <p:val>
                                            <p:strVal val="#ppt_y"/>
                                          </p:val>
                                        </p:tav>
                                      </p:tavLst>
                                    </p:anim>
                                  </p:childTnLst>
                                  <p:subTnLst>
                                    <p:audio>
                                      <p:cMediaNode>
                                        <p:cTn display="0" masterRel="sameClick">
                                          <p:stCondLst>
                                            <p:cond evt="begin" delay="0">
                                              <p:tn val="29"/>
                                            </p:cond>
                                          </p:stCondLst>
                                          <p:endCondLst>
                                            <p:cond evt="onStopAudio" delay="0">
                                              <p:tgtEl>
                                                <p:sldTgt/>
                                              </p:tgtEl>
                                            </p:cond>
                                          </p:endCondLst>
                                        </p:cTn>
                                        <p:tgtEl>
                                          <p:sndTgt r:embed="rId3" name="laser.wav" builtIn="1"/>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43"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r>
              <a:rPr lang="en-US"/>
              <a:t>Color Conveys Meaning</a:t>
            </a:r>
          </a:p>
        </p:txBody>
      </p:sp>
      <p:sp>
        <p:nvSpPr>
          <p:cNvPr id="20483" name="Rectangle 3"/>
          <p:cNvSpPr>
            <a:spLocks noGrp="1" noChangeArrowheads="1"/>
          </p:cNvSpPr>
          <p:nvPr>
            <p:ph type="body" idx="1"/>
          </p:nvPr>
        </p:nvSpPr>
        <p:spPr/>
        <p:txBody>
          <a:bodyPr/>
          <a:lstStyle/>
          <a:p>
            <a:pPr>
              <a:lnSpc>
                <a:spcPct val="90000"/>
              </a:lnSpc>
            </a:pPr>
            <a:r>
              <a:rPr lang="en-US" b="1">
                <a:solidFill>
                  <a:srgbClr val="33CC33"/>
                </a:solidFill>
                <a:effectLst>
                  <a:outerShdw blurRad="38100" dist="38100" dir="2700000" algn="tl">
                    <a:srgbClr val="000000"/>
                  </a:outerShdw>
                </a:effectLst>
              </a:rPr>
              <a:t>Green</a:t>
            </a:r>
            <a:r>
              <a:rPr lang="en-US"/>
              <a:t> - growth and movement</a:t>
            </a:r>
          </a:p>
          <a:p>
            <a:pPr>
              <a:lnSpc>
                <a:spcPct val="90000"/>
              </a:lnSpc>
            </a:pPr>
            <a:r>
              <a:rPr lang="en-US" b="1">
                <a:solidFill>
                  <a:srgbClr val="3399FF"/>
                </a:solidFill>
                <a:effectLst>
                  <a:outerShdw blurRad="38100" dist="38100" dir="2700000" algn="tl">
                    <a:srgbClr val="000000"/>
                  </a:outerShdw>
                </a:effectLst>
              </a:rPr>
              <a:t>Blue</a:t>
            </a:r>
            <a:r>
              <a:rPr lang="en-US"/>
              <a:t> - calm</a:t>
            </a:r>
          </a:p>
          <a:p>
            <a:pPr>
              <a:lnSpc>
                <a:spcPct val="90000"/>
              </a:lnSpc>
            </a:pPr>
            <a:r>
              <a:rPr lang="en-US" b="1">
                <a:solidFill>
                  <a:srgbClr val="FF3300"/>
                </a:solidFill>
                <a:effectLst>
                  <a:outerShdw blurRad="38100" dist="38100" dir="2700000" algn="tl">
                    <a:srgbClr val="000000"/>
                  </a:outerShdw>
                </a:effectLst>
              </a:rPr>
              <a:t>Red</a:t>
            </a:r>
            <a:r>
              <a:rPr lang="en-US"/>
              <a:t> - power, energy, danger</a:t>
            </a:r>
          </a:p>
          <a:p>
            <a:pPr>
              <a:lnSpc>
                <a:spcPct val="90000"/>
              </a:lnSpc>
            </a:pPr>
            <a:r>
              <a:rPr lang="en-US" b="1">
                <a:solidFill>
                  <a:srgbClr val="FFFF66"/>
                </a:solidFill>
                <a:effectLst>
                  <a:outerShdw blurRad="38100" dist="38100" dir="2700000" algn="tl">
                    <a:srgbClr val="000000"/>
                  </a:outerShdw>
                </a:effectLst>
              </a:rPr>
              <a:t>Yellow</a:t>
            </a:r>
            <a:r>
              <a:rPr lang="en-US"/>
              <a:t> - positive</a:t>
            </a:r>
          </a:p>
          <a:p>
            <a:pPr>
              <a:lnSpc>
                <a:spcPct val="90000"/>
              </a:lnSpc>
            </a:pPr>
            <a:r>
              <a:rPr lang="en-US" b="1">
                <a:solidFill>
                  <a:srgbClr val="9900CC"/>
                </a:solidFill>
                <a:effectLst>
                  <a:outerShdw blurRad="38100" dist="38100" dir="2700000" algn="tl">
                    <a:srgbClr val="000000"/>
                  </a:outerShdw>
                </a:effectLst>
              </a:rPr>
              <a:t>Purple</a:t>
            </a:r>
            <a:r>
              <a:rPr lang="en-US"/>
              <a:t> - spiritual</a:t>
            </a:r>
          </a:p>
          <a:p>
            <a:pPr>
              <a:lnSpc>
                <a:spcPct val="90000"/>
              </a:lnSpc>
            </a:pPr>
            <a:r>
              <a:rPr lang="en-US" b="1">
                <a:solidFill>
                  <a:srgbClr val="996633"/>
                </a:solidFill>
                <a:effectLst>
                  <a:outerShdw blurRad="38100" dist="38100" dir="2700000" algn="tl">
                    <a:srgbClr val="000000"/>
                  </a:outerShdw>
                </a:effectLst>
              </a:rPr>
              <a:t>Brown</a:t>
            </a:r>
            <a:r>
              <a:rPr lang="en-US"/>
              <a:t> - neutral</a:t>
            </a:r>
          </a:p>
          <a:p>
            <a:pPr>
              <a:lnSpc>
                <a:spcPct val="90000"/>
              </a:lnSpc>
            </a:pPr>
            <a:endParaRPr lang="en-US"/>
          </a:p>
          <a:p>
            <a:pPr>
              <a:lnSpc>
                <a:spcPct val="90000"/>
              </a:lnSpc>
              <a:buFont typeface="Wingdings" pitchFamily="2" charset="2"/>
              <a:buNone/>
            </a:pPr>
            <a:r>
              <a:rPr lang="en-US"/>
              <a:t>Using one to three colors is ENOUGH!</a:t>
            </a: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3300"/>
        </a:solidFill>
        <a:effectLst/>
      </p:bgPr>
    </p:bg>
    <p:spTree>
      <p:nvGrpSpPr>
        <p:cNvPr id="1" name=""/>
        <p:cNvGrpSpPr/>
        <p:nvPr/>
      </p:nvGrpSpPr>
      <p:grpSpPr>
        <a:xfrm>
          <a:off x="0" y="0"/>
          <a:ext cx="0" cy="0"/>
          <a:chOff x="0" y="0"/>
          <a:chExt cx="0" cy="0"/>
        </a:xfrm>
      </p:grpSpPr>
      <p:sp>
        <p:nvSpPr>
          <p:cNvPr id="51202" name="Rectangle 1026"/>
          <p:cNvSpPr>
            <a:spLocks noGrp="1" noChangeArrowheads="1"/>
          </p:cNvSpPr>
          <p:nvPr>
            <p:ph type="title"/>
          </p:nvPr>
        </p:nvSpPr>
        <p:spPr/>
        <p:txBody>
          <a:bodyPr/>
          <a:lstStyle/>
          <a:p>
            <a:r>
              <a:rPr lang="en-US"/>
              <a:t>Peace (vs. War)</a:t>
            </a:r>
          </a:p>
        </p:txBody>
      </p:sp>
      <p:sp>
        <p:nvSpPr>
          <p:cNvPr id="51203" name="Text Box 1027"/>
          <p:cNvSpPr txBox="1">
            <a:spLocks noChangeArrowheads="1"/>
          </p:cNvSpPr>
          <p:nvPr/>
        </p:nvSpPr>
        <p:spPr bwMode="auto">
          <a:xfrm>
            <a:off x="1295400" y="2514600"/>
            <a:ext cx="6629400" cy="1739900"/>
          </a:xfrm>
          <a:prstGeom prst="rect">
            <a:avLst/>
          </a:prstGeom>
          <a:noFill/>
          <a:ln w="9525">
            <a:noFill/>
            <a:miter lim="800000"/>
            <a:headEnd/>
            <a:tailEnd/>
          </a:ln>
          <a:effectLst/>
        </p:spPr>
        <p:txBody>
          <a:bodyPr>
            <a:spAutoFit/>
          </a:bodyPr>
          <a:lstStyle/>
          <a:p>
            <a:pPr algn="l">
              <a:spcBef>
                <a:spcPct val="50000"/>
              </a:spcBef>
            </a:pPr>
            <a:r>
              <a:rPr lang="en-US" sz="3600"/>
              <a:t>What do you think of this color background for illustrating the concept of peace?</a:t>
            </a:r>
          </a:p>
        </p:txBody>
      </p:sp>
      <p:sp>
        <p:nvSpPr>
          <p:cNvPr id="51204" name="Text Box 1028"/>
          <p:cNvSpPr txBox="1">
            <a:spLocks noChangeArrowheads="1"/>
          </p:cNvSpPr>
          <p:nvPr/>
        </p:nvSpPr>
        <p:spPr bwMode="auto">
          <a:xfrm>
            <a:off x="5562600" y="6248400"/>
            <a:ext cx="3276600" cy="457200"/>
          </a:xfrm>
          <a:prstGeom prst="rect">
            <a:avLst/>
          </a:prstGeom>
          <a:noFill/>
          <a:ln w="9525">
            <a:noFill/>
            <a:miter lim="800000"/>
            <a:headEnd/>
            <a:tailEnd/>
          </a:ln>
          <a:effectLst/>
        </p:spPr>
        <p:txBody>
          <a:bodyPr>
            <a:spAutoFit/>
          </a:bodyPr>
          <a:lstStyle/>
          <a:p>
            <a:pPr>
              <a:spcBef>
                <a:spcPct val="50000"/>
              </a:spcBef>
            </a:pPr>
            <a:r>
              <a:rPr lang="en-US" i="1">
                <a:solidFill>
                  <a:schemeClr val="bg2"/>
                </a:solidFill>
              </a:rPr>
              <a:t>Compare with next slide.</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66CCFF"/>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a:t>Peace (vs. War)</a:t>
            </a:r>
          </a:p>
        </p:txBody>
      </p:sp>
      <p:sp>
        <p:nvSpPr>
          <p:cNvPr id="66563" name="Text Box 3"/>
          <p:cNvSpPr txBox="1">
            <a:spLocks noChangeArrowheads="1"/>
          </p:cNvSpPr>
          <p:nvPr/>
        </p:nvSpPr>
        <p:spPr bwMode="auto">
          <a:xfrm>
            <a:off x="1295400" y="2514600"/>
            <a:ext cx="6629400" cy="1190625"/>
          </a:xfrm>
          <a:prstGeom prst="rect">
            <a:avLst/>
          </a:prstGeom>
          <a:noFill/>
          <a:ln w="9525">
            <a:noFill/>
            <a:miter lim="800000"/>
            <a:headEnd/>
            <a:tailEnd/>
          </a:ln>
          <a:effectLst/>
        </p:spPr>
        <p:txBody>
          <a:bodyPr>
            <a:spAutoFit/>
          </a:bodyPr>
          <a:lstStyle/>
          <a:p>
            <a:pPr algn="l">
              <a:spcBef>
                <a:spcPct val="50000"/>
              </a:spcBef>
            </a:pPr>
            <a:r>
              <a:rPr lang="en-US" sz="3600">
                <a:solidFill>
                  <a:schemeClr val="bg2"/>
                </a:solidFill>
              </a:rPr>
              <a:t>What do you think of using this color instead to illustrate peace?</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304800" y="722313"/>
            <a:ext cx="8650288" cy="762000"/>
          </a:xfrm>
        </p:spPr>
        <p:txBody>
          <a:bodyPr/>
          <a:lstStyle/>
          <a:p>
            <a:r>
              <a:rPr lang="en-US"/>
              <a:t>Color and Contrast</a:t>
            </a:r>
          </a:p>
        </p:txBody>
      </p:sp>
      <p:sp>
        <p:nvSpPr>
          <p:cNvPr id="22531" name="Rectangle 3"/>
          <p:cNvSpPr>
            <a:spLocks noGrp="1" noChangeArrowheads="1"/>
          </p:cNvSpPr>
          <p:nvPr>
            <p:ph type="body" idx="1"/>
          </p:nvPr>
        </p:nvSpPr>
        <p:spPr>
          <a:xfrm>
            <a:off x="304800" y="1752600"/>
            <a:ext cx="4187825" cy="762000"/>
          </a:xfrm>
        </p:spPr>
        <p:txBody>
          <a:bodyPr/>
          <a:lstStyle/>
          <a:p>
            <a:r>
              <a:rPr lang="en-US"/>
              <a:t>Light background</a:t>
            </a:r>
          </a:p>
        </p:txBody>
      </p:sp>
      <p:sp>
        <p:nvSpPr>
          <p:cNvPr id="22533" name="Text Box 5"/>
          <p:cNvSpPr txBox="1">
            <a:spLocks noChangeArrowheads="1"/>
          </p:cNvSpPr>
          <p:nvPr/>
        </p:nvSpPr>
        <p:spPr bwMode="auto">
          <a:xfrm>
            <a:off x="762000" y="2438400"/>
            <a:ext cx="3581400" cy="4376738"/>
          </a:xfrm>
          <a:prstGeom prst="rect">
            <a:avLst/>
          </a:prstGeom>
          <a:solidFill>
            <a:srgbClr val="CCFFFF"/>
          </a:solidFill>
          <a:ln w="9525">
            <a:solidFill>
              <a:schemeClr val="tx1"/>
            </a:solidFill>
            <a:miter lim="800000"/>
            <a:headEnd/>
            <a:tailEnd/>
          </a:ln>
        </p:spPr>
        <p:txBody>
          <a:bodyPr>
            <a:spAutoFit/>
          </a:bodyPr>
          <a:lstStyle/>
          <a:p>
            <a:pPr eaLnBrk="0" hangingPunct="0">
              <a:spcBef>
                <a:spcPct val="50000"/>
              </a:spcBef>
              <a:buFontTx/>
              <a:buChar char="•"/>
            </a:pPr>
            <a:r>
              <a:rPr lang="en-US" sz="2800" b="1">
                <a:solidFill>
                  <a:schemeClr val="bg2"/>
                </a:solidFill>
              </a:rPr>
              <a:t> Black</a:t>
            </a:r>
          </a:p>
          <a:p>
            <a:pPr eaLnBrk="0" hangingPunct="0">
              <a:spcBef>
                <a:spcPct val="50000"/>
              </a:spcBef>
              <a:buFontTx/>
              <a:buChar char="•"/>
            </a:pPr>
            <a:r>
              <a:rPr lang="en-US" sz="2800" b="1">
                <a:solidFill>
                  <a:srgbClr val="FF3300"/>
                </a:solidFill>
              </a:rPr>
              <a:t> Red</a:t>
            </a:r>
            <a:endParaRPr lang="en-US" sz="2800" b="1"/>
          </a:p>
          <a:p>
            <a:pPr eaLnBrk="0" hangingPunct="0">
              <a:spcBef>
                <a:spcPct val="50000"/>
              </a:spcBef>
              <a:buFontTx/>
              <a:buChar char="•"/>
            </a:pPr>
            <a:r>
              <a:rPr lang="en-US" sz="2800" b="1">
                <a:solidFill>
                  <a:srgbClr val="FF9900"/>
                </a:solidFill>
              </a:rPr>
              <a:t> Orange</a:t>
            </a:r>
          </a:p>
          <a:p>
            <a:pPr eaLnBrk="0" hangingPunct="0">
              <a:spcBef>
                <a:spcPct val="50000"/>
              </a:spcBef>
              <a:buFontTx/>
              <a:buChar char="•"/>
            </a:pPr>
            <a:r>
              <a:rPr lang="en-US" sz="2800" b="1">
                <a:solidFill>
                  <a:srgbClr val="33CC33"/>
                </a:solidFill>
              </a:rPr>
              <a:t> Green</a:t>
            </a:r>
            <a:endParaRPr lang="en-US" sz="2800" b="1"/>
          </a:p>
          <a:p>
            <a:pPr eaLnBrk="0" hangingPunct="0">
              <a:spcBef>
                <a:spcPct val="50000"/>
              </a:spcBef>
              <a:buFontTx/>
              <a:buChar char="•"/>
            </a:pPr>
            <a:r>
              <a:rPr lang="en-US" sz="2800" b="1">
                <a:solidFill>
                  <a:srgbClr val="3399FF"/>
                </a:solidFill>
              </a:rPr>
              <a:t> Blue</a:t>
            </a:r>
          </a:p>
          <a:p>
            <a:pPr eaLnBrk="0" hangingPunct="0">
              <a:spcBef>
                <a:spcPct val="50000"/>
              </a:spcBef>
              <a:buFontTx/>
              <a:buChar char="•"/>
            </a:pPr>
            <a:r>
              <a:rPr lang="en-US" sz="2800" b="1">
                <a:solidFill>
                  <a:srgbClr val="9900CC"/>
                </a:solidFill>
              </a:rPr>
              <a:t> Purple</a:t>
            </a:r>
            <a:endParaRPr lang="en-US" sz="2800" b="1"/>
          </a:p>
          <a:p>
            <a:pPr eaLnBrk="0" hangingPunct="0">
              <a:spcBef>
                <a:spcPct val="50000"/>
              </a:spcBef>
              <a:buFontTx/>
              <a:buChar char="•"/>
            </a:pPr>
            <a:r>
              <a:rPr lang="en-US" sz="2800" b="1">
                <a:solidFill>
                  <a:srgbClr val="FFFF00"/>
                </a:solidFill>
              </a:rPr>
              <a:t> Yellow</a:t>
            </a:r>
          </a:p>
        </p:txBody>
      </p:sp>
      <p:sp>
        <p:nvSpPr>
          <p:cNvPr id="22534" name="Text Box 6"/>
          <p:cNvSpPr txBox="1">
            <a:spLocks noChangeArrowheads="1"/>
          </p:cNvSpPr>
          <p:nvPr/>
        </p:nvSpPr>
        <p:spPr bwMode="auto">
          <a:xfrm>
            <a:off x="5029200" y="2438400"/>
            <a:ext cx="3581400" cy="4376738"/>
          </a:xfrm>
          <a:prstGeom prst="rect">
            <a:avLst/>
          </a:prstGeom>
          <a:solidFill>
            <a:srgbClr val="000000"/>
          </a:solidFill>
          <a:ln w="9525">
            <a:solidFill>
              <a:schemeClr val="tx1"/>
            </a:solidFill>
            <a:miter lim="800000"/>
            <a:headEnd/>
            <a:tailEnd/>
          </a:ln>
        </p:spPr>
        <p:txBody>
          <a:bodyPr>
            <a:spAutoFit/>
          </a:bodyPr>
          <a:lstStyle/>
          <a:p>
            <a:pPr eaLnBrk="0" hangingPunct="0">
              <a:spcBef>
                <a:spcPct val="50000"/>
              </a:spcBef>
              <a:buFontTx/>
              <a:buChar char="•"/>
            </a:pPr>
            <a:r>
              <a:rPr lang="en-US" sz="2800" b="1">
                <a:solidFill>
                  <a:srgbClr val="FFFFFF"/>
                </a:solidFill>
              </a:rPr>
              <a:t> White</a:t>
            </a:r>
          </a:p>
          <a:p>
            <a:pPr eaLnBrk="0" hangingPunct="0">
              <a:spcBef>
                <a:spcPct val="50000"/>
              </a:spcBef>
              <a:buFontTx/>
              <a:buChar char="•"/>
            </a:pPr>
            <a:r>
              <a:rPr lang="en-US" sz="2800" b="1">
                <a:solidFill>
                  <a:srgbClr val="FF3300"/>
                </a:solidFill>
              </a:rPr>
              <a:t> Red</a:t>
            </a:r>
            <a:endParaRPr lang="en-US" sz="2800" b="1"/>
          </a:p>
          <a:p>
            <a:pPr eaLnBrk="0" hangingPunct="0">
              <a:spcBef>
                <a:spcPct val="50000"/>
              </a:spcBef>
              <a:buClr>
                <a:srgbClr val="FF9900"/>
              </a:buClr>
              <a:buFontTx/>
              <a:buChar char="•"/>
            </a:pPr>
            <a:r>
              <a:rPr lang="en-US" sz="2800" b="1">
                <a:solidFill>
                  <a:srgbClr val="FFFF00"/>
                </a:solidFill>
              </a:rPr>
              <a:t> </a:t>
            </a:r>
            <a:r>
              <a:rPr lang="en-US" sz="2800" b="1">
                <a:solidFill>
                  <a:srgbClr val="FF9900"/>
                </a:solidFill>
              </a:rPr>
              <a:t> Orange </a:t>
            </a:r>
          </a:p>
          <a:p>
            <a:pPr eaLnBrk="0" hangingPunct="0">
              <a:spcBef>
                <a:spcPct val="50000"/>
              </a:spcBef>
              <a:buFontTx/>
              <a:buChar char="•"/>
            </a:pPr>
            <a:r>
              <a:rPr lang="en-US" sz="2800" b="1">
                <a:solidFill>
                  <a:srgbClr val="33CC33"/>
                </a:solidFill>
              </a:rPr>
              <a:t> Green</a:t>
            </a:r>
            <a:endParaRPr lang="en-US" sz="2800" b="1">
              <a:solidFill>
                <a:srgbClr val="3399FF"/>
              </a:solidFill>
            </a:endParaRPr>
          </a:p>
          <a:p>
            <a:pPr eaLnBrk="0" hangingPunct="0">
              <a:spcBef>
                <a:spcPct val="50000"/>
              </a:spcBef>
              <a:buFontTx/>
              <a:buChar char="•"/>
            </a:pPr>
            <a:r>
              <a:rPr lang="en-US" sz="2800" b="1">
                <a:solidFill>
                  <a:srgbClr val="3399FF"/>
                </a:solidFill>
              </a:rPr>
              <a:t> Blue</a:t>
            </a:r>
          </a:p>
          <a:p>
            <a:pPr eaLnBrk="0" hangingPunct="0">
              <a:spcBef>
                <a:spcPct val="50000"/>
              </a:spcBef>
              <a:buFontTx/>
              <a:buChar char="•"/>
            </a:pPr>
            <a:r>
              <a:rPr lang="en-US" sz="2800" b="1">
                <a:solidFill>
                  <a:srgbClr val="9900CC"/>
                </a:solidFill>
              </a:rPr>
              <a:t> Purple</a:t>
            </a:r>
          </a:p>
          <a:p>
            <a:pPr eaLnBrk="0" hangingPunct="0">
              <a:spcBef>
                <a:spcPct val="50000"/>
              </a:spcBef>
              <a:buFontTx/>
              <a:buChar char="•"/>
            </a:pPr>
            <a:r>
              <a:rPr lang="en-US" sz="2800" b="1">
                <a:solidFill>
                  <a:srgbClr val="FFFF00"/>
                </a:solidFill>
              </a:rPr>
              <a:t> Yellow</a:t>
            </a:r>
          </a:p>
        </p:txBody>
      </p:sp>
      <p:sp>
        <p:nvSpPr>
          <p:cNvPr id="22535" name="Rectangle 7"/>
          <p:cNvSpPr>
            <a:spLocks noChangeArrowheads="1"/>
          </p:cNvSpPr>
          <p:nvPr/>
        </p:nvSpPr>
        <p:spPr bwMode="auto">
          <a:xfrm>
            <a:off x="4648200" y="1752600"/>
            <a:ext cx="4187825" cy="762000"/>
          </a:xfrm>
          <a:prstGeom prst="rect">
            <a:avLst/>
          </a:prstGeom>
          <a:noFill/>
          <a:ln w="9525">
            <a:noFill/>
            <a:miter lim="800000"/>
            <a:headEnd/>
            <a:tailEnd/>
          </a:ln>
          <a:effectLst/>
        </p:spPr>
        <p:txBody>
          <a:bodyPr/>
          <a:lstStyle/>
          <a:p>
            <a:pPr marL="342900" indent="-342900" algn="l">
              <a:spcBef>
                <a:spcPct val="20000"/>
              </a:spcBef>
              <a:buClr>
                <a:schemeClr val="bg2"/>
              </a:buClr>
              <a:buSzPct val="70000"/>
              <a:buFont typeface="Wingdings" pitchFamily="2" charset="2"/>
              <a:buChar char="n"/>
            </a:pPr>
            <a:r>
              <a:rPr lang="en-US" sz="3200">
                <a:solidFill>
                  <a:schemeClr val="bg2"/>
                </a:solidFill>
                <a:latin typeface="Arial" charset="0"/>
              </a:rPr>
              <a:t>Dark background</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solidFill>
                  <a:schemeClr val="tx1"/>
                </a:solidFill>
              </a:rPr>
              <a:t>Colors for Presenting</a:t>
            </a:r>
          </a:p>
        </p:txBody>
      </p:sp>
      <p:sp>
        <p:nvSpPr>
          <p:cNvPr id="38915" name="Rectangle 3"/>
          <p:cNvSpPr>
            <a:spLocks noGrp="1" noChangeArrowheads="1"/>
          </p:cNvSpPr>
          <p:nvPr>
            <p:ph type="body" idx="1"/>
          </p:nvPr>
        </p:nvSpPr>
        <p:spPr/>
        <p:txBody>
          <a:bodyPr/>
          <a:lstStyle/>
          <a:p>
            <a:pPr>
              <a:buClr>
                <a:schemeClr val="tx1"/>
              </a:buClr>
            </a:pPr>
            <a:r>
              <a:rPr lang="en-US">
                <a:solidFill>
                  <a:schemeClr val="tx1"/>
                </a:solidFill>
              </a:rPr>
              <a:t>Dark Room – dark background</a:t>
            </a:r>
          </a:p>
          <a:p>
            <a:pPr>
              <a:buClr>
                <a:schemeClr val="tx1"/>
              </a:buClr>
            </a:pPr>
            <a:r>
              <a:rPr lang="en-US">
                <a:solidFill>
                  <a:schemeClr val="tx1"/>
                </a:solidFill>
              </a:rPr>
              <a:t>Light Room – light background</a:t>
            </a:r>
          </a:p>
          <a:p>
            <a:pPr>
              <a:buClr>
                <a:schemeClr val="tx1"/>
              </a:buClr>
            </a:pPr>
            <a:r>
              <a:rPr lang="en-US">
                <a:solidFill>
                  <a:schemeClr val="tx1"/>
                </a:solidFill>
              </a:rPr>
              <a:t>35 mm slides – dark background</a:t>
            </a:r>
          </a:p>
          <a:p>
            <a:pPr>
              <a:buClr>
                <a:schemeClr val="tx1"/>
              </a:buClr>
            </a:pPr>
            <a:r>
              <a:rPr lang="en-US">
                <a:solidFill>
                  <a:schemeClr val="tx1"/>
                </a:solidFill>
              </a:rPr>
              <a:t>Overheads – light background</a:t>
            </a:r>
          </a:p>
          <a:p>
            <a:pPr>
              <a:buClr>
                <a:schemeClr val="tx1"/>
              </a:buClr>
            </a:pPr>
            <a:r>
              <a:rPr lang="en-US">
                <a:solidFill>
                  <a:schemeClr val="tx1"/>
                </a:solidFill>
              </a:rPr>
              <a:t>Handouts – light background</a:t>
            </a:r>
          </a:p>
        </p:txBody>
      </p:sp>
      <p:sp>
        <p:nvSpPr>
          <p:cNvPr id="38916" name="Text Box 4"/>
          <p:cNvSpPr txBox="1">
            <a:spLocks noChangeArrowheads="1"/>
          </p:cNvSpPr>
          <p:nvPr/>
        </p:nvSpPr>
        <p:spPr bwMode="auto">
          <a:xfrm>
            <a:off x="1524000" y="5486400"/>
            <a:ext cx="5334000" cy="822325"/>
          </a:xfrm>
          <a:prstGeom prst="rect">
            <a:avLst/>
          </a:prstGeom>
          <a:noFill/>
          <a:ln w="9525">
            <a:noFill/>
            <a:miter lim="800000"/>
            <a:headEnd/>
            <a:tailEnd/>
          </a:ln>
          <a:effectLst/>
        </p:spPr>
        <p:txBody>
          <a:bodyPr>
            <a:spAutoFit/>
          </a:bodyPr>
          <a:lstStyle/>
          <a:p>
            <a:pPr algn="l">
              <a:spcBef>
                <a:spcPct val="50000"/>
              </a:spcBef>
            </a:pPr>
            <a:r>
              <a:rPr lang="en-US"/>
              <a:t>This one has a dark background to show the difference…</a:t>
            </a:r>
          </a:p>
        </p:txBody>
      </p:sp>
      <p:sp>
        <p:nvSpPr>
          <p:cNvPr id="38917" name="Text Box 5"/>
          <p:cNvSpPr txBox="1">
            <a:spLocks noChangeArrowheads="1"/>
          </p:cNvSpPr>
          <p:nvPr/>
        </p:nvSpPr>
        <p:spPr bwMode="auto">
          <a:xfrm>
            <a:off x="5562600" y="6248400"/>
            <a:ext cx="3276600" cy="457200"/>
          </a:xfrm>
          <a:prstGeom prst="rect">
            <a:avLst/>
          </a:prstGeom>
          <a:noFill/>
          <a:ln w="9525">
            <a:noFill/>
            <a:miter lim="800000"/>
            <a:headEnd/>
            <a:tailEnd/>
          </a:ln>
          <a:effectLst/>
        </p:spPr>
        <p:txBody>
          <a:bodyPr>
            <a:spAutoFit/>
          </a:bodyPr>
          <a:lstStyle/>
          <a:p>
            <a:pPr>
              <a:spcBef>
                <a:spcPct val="50000"/>
              </a:spcBef>
            </a:pPr>
            <a:r>
              <a:rPr lang="en-US" i="1"/>
              <a:t>Compare with next slide</a:t>
            </a:r>
            <a:r>
              <a:rPr lang="en-US" i="1">
                <a:solidFill>
                  <a:schemeClr val="bg2"/>
                </a:solidFill>
              </a:rPr>
              <a:t>.</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9938" name="Rectangle 2"/>
          <p:cNvSpPr>
            <a:spLocks noChangeArrowheads="1"/>
          </p:cNvSpPr>
          <p:nvPr/>
        </p:nvSpPr>
        <p:spPr bwMode="auto">
          <a:xfrm>
            <a:off x="317500" y="722313"/>
            <a:ext cx="8637588" cy="762000"/>
          </a:xfrm>
          <a:prstGeom prst="rect">
            <a:avLst/>
          </a:prstGeom>
          <a:noFill/>
          <a:ln w="9525">
            <a:noFill/>
            <a:miter lim="800000"/>
            <a:headEnd/>
            <a:tailEnd/>
          </a:ln>
          <a:effectLst/>
        </p:spPr>
        <p:txBody>
          <a:bodyPr anchor="b">
            <a:spAutoFit/>
          </a:bodyPr>
          <a:lstStyle/>
          <a:p>
            <a:pPr algn="l"/>
            <a:r>
              <a:rPr lang="en-US" sz="4400">
                <a:solidFill>
                  <a:schemeClr val="tx2"/>
                </a:solidFill>
                <a:latin typeface="Arial" charset="0"/>
              </a:rPr>
              <a:t>Colors for Presenting</a:t>
            </a:r>
          </a:p>
        </p:txBody>
      </p:sp>
      <p:sp>
        <p:nvSpPr>
          <p:cNvPr id="39939" name="Rectangle 3"/>
          <p:cNvSpPr>
            <a:spLocks noChangeArrowheads="1"/>
          </p:cNvSpPr>
          <p:nvPr/>
        </p:nvSpPr>
        <p:spPr bwMode="auto">
          <a:xfrm>
            <a:off x="328613" y="1941513"/>
            <a:ext cx="8208962" cy="4114800"/>
          </a:xfrm>
          <a:prstGeom prst="rect">
            <a:avLst/>
          </a:prstGeom>
          <a:noFill/>
          <a:ln w="9525">
            <a:noFill/>
            <a:miter lim="800000"/>
            <a:headEnd/>
            <a:tailEnd/>
          </a:ln>
          <a:effectLst/>
        </p:spPr>
        <p:txBody>
          <a:bodyPr/>
          <a:lstStyle/>
          <a:p>
            <a:pPr marL="342900" indent="-342900" algn="l">
              <a:spcBef>
                <a:spcPct val="20000"/>
              </a:spcBef>
              <a:buClr>
                <a:srgbClr val="CCFF33"/>
              </a:buClr>
              <a:buSzPct val="70000"/>
              <a:buFont typeface="Wingdings" pitchFamily="2" charset="2"/>
              <a:buChar char="n"/>
            </a:pPr>
            <a:r>
              <a:rPr lang="en-US" sz="3200">
                <a:latin typeface="Arial" charset="0"/>
              </a:rPr>
              <a:t>Dark Room – dark background</a:t>
            </a:r>
          </a:p>
          <a:p>
            <a:pPr marL="342900" indent="-342900" algn="l">
              <a:spcBef>
                <a:spcPct val="20000"/>
              </a:spcBef>
              <a:buClr>
                <a:srgbClr val="CCFF33"/>
              </a:buClr>
              <a:buSzPct val="70000"/>
              <a:buFont typeface="Wingdings" pitchFamily="2" charset="2"/>
              <a:buChar char="n"/>
            </a:pPr>
            <a:r>
              <a:rPr lang="en-US" sz="3200">
                <a:latin typeface="Arial" charset="0"/>
              </a:rPr>
              <a:t>Light Room – light background</a:t>
            </a:r>
          </a:p>
          <a:p>
            <a:pPr marL="342900" indent="-342900" algn="l">
              <a:spcBef>
                <a:spcPct val="20000"/>
              </a:spcBef>
              <a:buClr>
                <a:srgbClr val="CCFF33"/>
              </a:buClr>
              <a:buSzPct val="70000"/>
              <a:buFont typeface="Wingdings" pitchFamily="2" charset="2"/>
              <a:buChar char="n"/>
            </a:pPr>
            <a:r>
              <a:rPr lang="en-US" sz="3200">
                <a:latin typeface="Arial" charset="0"/>
              </a:rPr>
              <a:t>35 mm slides – dark background</a:t>
            </a:r>
          </a:p>
          <a:p>
            <a:pPr marL="342900" indent="-342900" algn="l">
              <a:spcBef>
                <a:spcPct val="20000"/>
              </a:spcBef>
              <a:buClr>
                <a:srgbClr val="CCFF33"/>
              </a:buClr>
              <a:buSzPct val="70000"/>
              <a:buFont typeface="Wingdings" pitchFamily="2" charset="2"/>
              <a:buChar char="n"/>
            </a:pPr>
            <a:r>
              <a:rPr lang="en-US" sz="3200">
                <a:latin typeface="Arial" charset="0"/>
              </a:rPr>
              <a:t>Overheads – light background</a:t>
            </a:r>
          </a:p>
          <a:p>
            <a:pPr marL="342900" indent="-342900" algn="l">
              <a:spcBef>
                <a:spcPct val="20000"/>
              </a:spcBef>
              <a:buClr>
                <a:srgbClr val="CCFF33"/>
              </a:buClr>
              <a:buSzPct val="70000"/>
              <a:buFont typeface="Wingdings" pitchFamily="2" charset="2"/>
              <a:buChar char="n"/>
            </a:pPr>
            <a:r>
              <a:rPr lang="en-US" sz="3200">
                <a:latin typeface="Arial" charset="0"/>
              </a:rPr>
              <a:t>Handouts – light background</a:t>
            </a:r>
          </a:p>
        </p:txBody>
      </p:sp>
      <p:sp>
        <p:nvSpPr>
          <p:cNvPr id="39940" name="Text Box 4"/>
          <p:cNvSpPr txBox="1">
            <a:spLocks noChangeArrowheads="1"/>
          </p:cNvSpPr>
          <p:nvPr/>
        </p:nvSpPr>
        <p:spPr bwMode="auto">
          <a:xfrm>
            <a:off x="1524000" y="5486400"/>
            <a:ext cx="5334000" cy="822325"/>
          </a:xfrm>
          <a:prstGeom prst="rect">
            <a:avLst/>
          </a:prstGeom>
          <a:noFill/>
          <a:ln w="9525">
            <a:noFill/>
            <a:miter lim="800000"/>
            <a:headEnd/>
            <a:tailEnd/>
          </a:ln>
          <a:effectLst/>
        </p:spPr>
        <p:txBody>
          <a:bodyPr>
            <a:spAutoFit/>
          </a:bodyPr>
          <a:lstStyle/>
          <a:p>
            <a:pPr algn="l">
              <a:spcBef>
                <a:spcPct val="50000"/>
              </a:spcBef>
            </a:pPr>
            <a:r>
              <a:rPr lang="en-US"/>
              <a:t>This one has a light background to show the difference…</a:t>
            </a:r>
          </a:p>
        </p:txBody>
      </p:sp>
    </p:spTree>
  </p:cSld>
  <p:clrMapOvr>
    <a:overrideClrMapping bg1="lt1" tx1="dk1" bg2="lt2" tx2="dk2" accent1="accent1" accent2="accent2" accent3="accent3" accent4="accent4" accent5="accent5" accent6="accent6" hlink="hlink" folHlink="folHlink"/>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p:txBody>
          <a:bodyPr/>
          <a:lstStyle/>
          <a:p>
            <a:r>
              <a:rPr lang="en-US"/>
              <a:t>Use Fonts Appropriately</a:t>
            </a:r>
          </a:p>
        </p:txBody>
      </p:sp>
      <p:sp>
        <p:nvSpPr>
          <p:cNvPr id="24579" name="Rectangle 3"/>
          <p:cNvSpPr>
            <a:spLocks noGrp="1" noChangeArrowheads="1"/>
          </p:cNvSpPr>
          <p:nvPr>
            <p:ph type="body" idx="1"/>
          </p:nvPr>
        </p:nvSpPr>
        <p:spPr/>
        <p:txBody>
          <a:bodyPr/>
          <a:lstStyle/>
          <a:p>
            <a:r>
              <a:rPr lang="en-US"/>
              <a:t>Large for emphasis (48 pt): </a:t>
            </a:r>
            <a:r>
              <a:rPr lang="en-US" sz="4800"/>
              <a:t>Titles</a:t>
            </a:r>
          </a:p>
          <a:p>
            <a:r>
              <a:rPr lang="en-US" sz="2800"/>
              <a:t>Smallest font 28-30 points </a:t>
            </a:r>
            <a:r>
              <a:rPr lang="en-US" sz="2800">
                <a:sym typeface="Symbol" pitchFamily="18" charset="2"/>
              </a:rPr>
              <a:t>(28</a:t>
            </a:r>
            <a:r>
              <a:rPr lang="en-US" sz="2800"/>
              <a:t> pt)</a:t>
            </a:r>
          </a:p>
          <a:p>
            <a:r>
              <a:rPr lang="en-US"/>
              <a:t>Simple fonts - </a:t>
            </a:r>
            <a:r>
              <a:rPr lang="en-US">
                <a:latin typeface="Arial Black" pitchFamily="34" charset="0"/>
              </a:rPr>
              <a:t>Arial</a:t>
            </a:r>
            <a:r>
              <a:rPr lang="en-US"/>
              <a:t>, T</a:t>
            </a:r>
            <a:r>
              <a:rPr lang="en-US">
                <a:latin typeface="Times New Roman" pitchFamily="18" charset="0"/>
              </a:rPr>
              <a:t>imes New Roman</a:t>
            </a:r>
          </a:p>
          <a:p>
            <a:r>
              <a:rPr lang="en-US"/>
              <a:t>Avoid </a:t>
            </a:r>
            <a:r>
              <a:rPr lang="en-US" sz="4000">
                <a:latin typeface="Brush Script MT" pitchFamily="66" charset="0"/>
              </a:rPr>
              <a:t>script </a:t>
            </a:r>
            <a:r>
              <a:rPr lang="en-US" sz="4000">
                <a:latin typeface="Times New Roman" pitchFamily="18" charset="0"/>
              </a:rPr>
              <a:t>and</a:t>
            </a:r>
            <a:r>
              <a:rPr lang="en-US" sz="4000">
                <a:latin typeface="Brush Script MT" pitchFamily="66" charset="0"/>
              </a:rPr>
              <a:t> </a:t>
            </a:r>
            <a:r>
              <a:rPr lang="en-US" sz="4000" i="1">
                <a:latin typeface="Times New Roman" pitchFamily="18" charset="0"/>
              </a:rPr>
              <a:t>Italics</a:t>
            </a:r>
            <a:endParaRPr lang="en-US" i="1">
              <a:latin typeface="Times New Roman" pitchFamily="18" charset="0"/>
            </a:endParaRPr>
          </a:p>
          <a:p>
            <a:r>
              <a:rPr lang="en-US"/>
              <a:t>Limit: 1 or 2 fonts on a slide</a:t>
            </a:r>
          </a:p>
          <a:p>
            <a:r>
              <a:rPr lang="en-US"/>
              <a:t>Limit: 3 sizes on a slide</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r>
              <a:rPr lang="en-US"/>
              <a:t>Fonts - UPPER CASE</a:t>
            </a:r>
          </a:p>
        </p:txBody>
      </p:sp>
      <p:sp>
        <p:nvSpPr>
          <p:cNvPr id="28675" name="Rectangle 3"/>
          <p:cNvSpPr>
            <a:spLocks noGrp="1" noChangeArrowheads="1"/>
          </p:cNvSpPr>
          <p:nvPr>
            <p:ph type="body" idx="1"/>
          </p:nvPr>
        </p:nvSpPr>
        <p:spPr/>
        <p:txBody>
          <a:bodyPr/>
          <a:lstStyle/>
          <a:p>
            <a:pPr>
              <a:lnSpc>
                <a:spcPct val="90000"/>
              </a:lnSpc>
              <a:buFont typeface="Wingdings" pitchFamily="2" charset="2"/>
              <a:buNone/>
            </a:pPr>
            <a:r>
              <a:rPr lang="en-US"/>
              <a:t>	</a:t>
            </a:r>
            <a:r>
              <a:rPr lang="en-US">
                <a:latin typeface="Times New Roman" pitchFamily="18" charset="0"/>
                <a:cs typeface="Times New Roman" pitchFamily="18" charset="0"/>
              </a:rPr>
              <a:t>DON’T USE ALL CAPITALS FOR LARGE BLOCKS OF TEXT. READERS READ FASTEST WHEN SENTENCES ARE PRINTED IN UPPER AND LOWER CASE - THE WAY THEY NORMALLY ARE SEEN IN PRINT. HEADLINES ARE IN ALL CAPS BECAUSE IT REQUIRES THE READER TO SLOW DOWN, GIVING EMPHASIS TO A FEW WORDS.</a:t>
            </a:r>
          </a:p>
        </p:txBody>
      </p:sp>
      <p:sp>
        <p:nvSpPr>
          <p:cNvPr id="28676" name="Text Box 4"/>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easily readable fonts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n-US"/>
              <a:t>Fonts - Title Case</a:t>
            </a:r>
          </a:p>
        </p:txBody>
      </p:sp>
      <p:sp>
        <p:nvSpPr>
          <p:cNvPr id="30723" name="Rectangle 3"/>
          <p:cNvSpPr>
            <a:spLocks noGrp="1" noChangeArrowheads="1"/>
          </p:cNvSpPr>
          <p:nvPr>
            <p:ph type="body" idx="1"/>
          </p:nvPr>
        </p:nvSpPr>
        <p:spPr/>
        <p:txBody>
          <a:bodyPr/>
          <a:lstStyle/>
          <a:p>
            <a:pPr>
              <a:buFont typeface="Wingdings" pitchFamily="2" charset="2"/>
              <a:buNone/>
            </a:pPr>
            <a:r>
              <a:rPr lang="en-US"/>
              <a:t>	</a:t>
            </a:r>
            <a:r>
              <a:rPr lang="en-US">
                <a:latin typeface="Times New Roman" pitchFamily="18" charset="0"/>
                <a:cs typeface="Times New Roman" pitchFamily="18" charset="0"/>
              </a:rPr>
              <a:t>Don’t Use All Caps for Large Blocks of Text. Readers Read Fastest When Sentences Are Printed in Upper and Lower Case - The Way They Normally Are Seen in Print. Headlines Are in All Caps Because It Requires the Reader to Slow Down, Giving Emphasis to a Few Words.</a:t>
            </a:r>
          </a:p>
        </p:txBody>
      </p:sp>
      <p:sp>
        <p:nvSpPr>
          <p:cNvPr id="30724" name="Text Box 4"/>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easily readable fonts</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lstStyle/>
          <a:p>
            <a:r>
              <a:rPr lang="en-US"/>
              <a:t>Fonts - Sentence Case</a:t>
            </a:r>
          </a:p>
        </p:txBody>
      </p:sp>
      <p:sp>
        <p:nvSpPr>
          <p:cNvPr id="32771" name="Rectangle 3"/>
          <p:cNvSpPr>
            <a:spLocks noGrp="1" noChangeArrowheads="1"/>
          </p:cNvSpPr>
          <p:nvPr>
            <p:ph type="body" idx="1"/>
          </p:nvPr>
        </p:nvSpPr>
        <p:spPr/>
        <p:txBody>
          <a:bodyPr/>
          <a:lstStyle/>
          <a:p>
            <a:pPr>
              <a:buFont typeface="Wingdings" pitchFamily="2" charset="2"/>
              <a:buNone/>
            </a:pPr>
            <a:r>
              <a:rPr lang="en-US"/>
              <a:t>	</a:t>
            </a:r>
            <a:r>
              <a:rPr lang="en-US">
                <a:latin typeface="Times New Roman" pitchFamily="18" charset="0"/>
                <a:cs typeface="Times New Roman" pitchFamily="18" charset="0"/>
              </a:rPr>
              <a:t>Don’t use all caps for large blocks of text. Readers read fastest when sentences are printed in upper and lower case - The way they normally are seen in print. Headlines are in all caps because it requires the reader to slow down, giving emphasis to a few words.</a:t>
            </a:r>
          </a:p>
        </p:txBody>
      </p:sp>
      <p:sp>
        <p:nvSpPr>
          <p:cNvPr id="32772" name="Text Box 4"/>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easily readable fonts</a:t>
            </a: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a:t>Font Sizes</a:t>
            </a:r>
          </a:p>
        </p:txBody>
      </p:sp>
      <p:sp>
        <p:nvSpPr>
          <p:cNvPr id="68611" name="Rectangle 3"/>
          <p:cNvSpPr>
            <a:spLocks noGrp="1" noChangeArrowheads="1"/>
          </p:cNvSpPr>
          <p:nvPr>
            <p:ph type="body" idx="1"/>
          </p:nvPr>
        </p:nvSpPr>
        <p:spPr/>
        <p:txBody>
          <a:bodyPr/>
          <a:lstStyle/>
          <a:p>
            <a:r>
              <a:rPr lang="en-US" sz="4000">
                <a:latin typeface="Times New Roman" pitchFamily="18" charset="0"/>
                <a:cs typeface="Times New Roman" pitchFamily="18" charset="0"/>
              </a:rPr>
              <a:t>Use font sizes large enough to be seen by all readers.</a:t>
            </a:r>
          </a:p>
          <a:p>
            <a:r>
              <a:rPr lang="en-US" sz="4000">
                <a:latin typeface="Times New Roman" pitchFamily="18" charset="0"/>
                <a:cs typeface="Times New Roman" pitchFamily="18" charset="0"/>
              </a:rPr>
              <a:t>Using small font sizes might indicate too much screen overcrowding.</a:t>
            </a:r>
          </a:p>
        </p:txBody>
      </p:sp>
      <p:sp>
        <p:nvSpPr>
          <p:cNvPr id="68612" name="Text Box 4"/>
          <p:cNvSpPr txBox="1">
            <a:spLocks noChangeArrowheads="1"/>
          </p:cNvSpPr>
          <p:nvPr/>
        </p:nvSpPr>
        <p:spPr bwMode="auto">
          <a:xfrm>
            <a:off x="2438400" y="5334000"/>
            <a:ext cx="40386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Times New Roman: 40 points</a:t>
            </a:r>
          </a:p>
        </p:txBody>
      </p:sp>
      <p:sp>
        <p:nvSpPr>
          <p:cNvPr id="68613" name="Text Box 5"/>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large font sizes.</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ChangeArrowheads="1"/>
          </p:cNvSpPr>
          <p:nvPr>
            <p:ph type="title"/>
          </p:nvPr>
        </p:nvSpPr>
        <p:spPr/>
        <p:txBody>
          <a:bodyPr/>
          <a:lstStyle/>
          <a:p>
            <a:r>
              <a:rPr lang="en-US"/>
              <a:t>Font Sizes</a:t>
            </a:r>
          </a:p>
        </p:txBody>
      </p:sp>
      <p:sp>
        <p:nvSpPr>
          <p:cNvPr id="70659" name="Rectangle 3"/>
          <p:cNvSpPr>
            <a:spLocks noGrp="1" noChangeArrowheads="1"/>
          </p:cNvSpPr>
          <p:nvPr>
            <p:ph type="body" idx="1"/>
          </p:nvPr>
        </p:nvSpPr>
        <p:spPr/>
        <p:txBody>
          <a:bodyPr/>
          <a:lstStyle/>
          <a:p>
            <a:r>
              <a:rPr lang="en-US">
                <a:latin typeface="Times New Roman" pitchFamily="18" charset="0"/>
                <a:cs typeface="Times New Roman" pitchFamily="18" charset="0"/>
              </a:rPr>
              <a:t>Use font sizes large enough to be seen by all readers.</a:t>
            </a:r>
          </a:p>
          <a:p>
            <a:r>
              <a:rPr lang="en-US">
                <a:latin typeface="Times New Roman" pitchFamily="18" charset="0"/>
                <a:cs typeface="Times New Roman" pitchFamily="18" charset="0"/>
              </a:rPr>
              <a:t>Using small font sizes might indicate too much screen overcrowding.</a:t>
            </a:r>
          </a:p>
        </p:txBody>
      </p:sp>
      <p:sp>
        <p:nvSpPr>
          <p:cNvPr id="70660" name="Text Box 4"/>
          <p:cNvSpPr txBox="1">
            <a:spLocks noChangeArrowheads="1"/>
          </p:cNvSpPr>
          <p:nvPr/>
        </p:nvSpPr>
        <p:spPr bwMode="auto">
          <a:xfrm>
            <a:off x="2438400" y="5334000"/>
            <a:ext cx="40386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Times New Roman: 32 points</a:t>
            </a:r>
          </a:p>
        </p:txBody>
      </p:sp>
      <p:sp>
        <p:nvSpPr>
          <p:cNvPr id="70661" name="Text Box 5"/>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large font sizes.</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ChangeArrowheads="1"/>
          </p:cNvSpPr>
          <p:nvPr>
            <p:ph type="title"/>
          </p:nvPr>
        </p:nvSpPr>
        <p:spPr/>
        <p:txBody>
          <a:bodyPr/>
          <a:lstStyle/>
          <a:p>
            <a:r>
              <a:rPr lang="en-US"/>
              <a:t>Font Sizes</a:t>
            </a:r>
          </a:p>
        </p:txBody>
      </p:sp>
      <p:sp>
        <p:nvSpPr>
          <p:cNvPr id="73731" name="Rectangle 3"/>
          <p:cNvSpPr>
            <a:spLocks noGrp="1" noChangeArrowheads="1"/>
          </p:cNvSpPr>
          <p:nvPr>
            <p:ph type="body" idx="1"/>
          </p:nvPr>
        </p:nvSpPr>
        <p:spPr/>
        <p:txBody>
          <a:bodyPr/>
          <a:lstStyle/>
          <a:p>
            <a:r>
              <a:rPr lang="en-US" sz="2400">
                <a:latin typeface="Times New Roman" pitchFamily="18" charset="0"/>
                <a:cs typeface="Times New Roman" pitchFamily="18" charset="0"/>
              </a:rPr>
              <a:t>Use font sizes large enough to be seen by all readers.</a:t>
            </a:r>
          </a:p>
          <a:p>
            <a:r>
              <a:rPr lang="en-US" sz="2400">
                <a:latin typeface="Times New Roman" pitchFamily="18" charset="0"/>
                <a:cs typeface="Times New Roman" pitchFamily="18" charset="0"/>
              </a:rPr>
              <a:t>Using small font sizes might indicate too much screen overcrowding.</a:t>
            </a:r>
          </a:p>
        </p:txBody>
      </p:sp>
      <p:sp>
        <p:nvSpPr>
          <p:cNvPr id="73732" name="Text Box 4"/>
          <p:cNvSpPr txBox="1">
            <a:spLocks noChangeArrowheads="1"/>
          </p:cNvSpPr>
          <p:nvPr/>
        </p:nvSpPr>
        <p:spPr bwMode="auto">
          <a:xfrm>
            <a:off x="2438400" y="5334000"/>
            <a:ext cx="40386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Times New Roman: 24 points</a:t>
            </a:r>
          </a:p>
        </p:txBody>
      </p:sp>
      <p:sp>
        <p:nvSpPr>
          <p:cNvPr id="73733" name="Text Box 5"/>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large font sizes.</a:t>
            </a: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ChangeArrowheads="1"/>
          </p:cNvSpPr>
          <p:nvPr>
            <p:ph type="title"/>
          </p:nvPr>
        </p:nvSpPr>
        <p:spPr/>
        <p:txBody>
          <a:bodyPr/>
          <a:lstStyle/>
          <a:p>
            <a:r>
              <a:rPr lang="en-US"/>
              <a:t>Font Sizes</a:t>
            </a:r>
          </a:p>
        </p:txBody>
      </p:sp>
      <p:sp>
        <p:nvSpPr>
          <p:cNvPr id="78851" name="Rectangle 3"/>
          <p:cNvSpPr>
            <a:spLocks noGrp="1" noChangeArrowheads="1"/>
          </p:cNvSpPr>
          <p:nvPr>
            <p:ph type="body" idx="1"/>
          </p:nvPr>
        </p:nvSpPr>
        <p:spPr/>
        <p:txBody>
          <a:bodyPr/>
          <a:lstStyle/>
          <a:p>
            <a:r>
              <a:rPr lang="en-US" sz="1800">
                <a:latin typeface="Times New Roman" pitchFamily="18" charset="0"/>
                <a:cs typeface="Times New Roman" pitchFamily="18" charset="0"/>
              </a:rPr>
              <a:t>Use font sizes large enough to be seen by all readers.</a:t>
            </a:r>
          </a:p>
          <a:p>
            <a:r>
              <a:rPr lang="en-US" sz="1800">
                <a:latin typeface="Times New Roman" pitchFamily="18" charset="0"/>
                <a:cs typeface="Times New Roman" pitchFamily="18" charset="0"/>
              </a:rPr>
              <a:t>Using small font sizes might indicate too much screen overcrowding.</a:t>
            </a:r>
          </a:p>
          <a:p>
            <a:r>
              <a:rPr lang="en-US" sz="1800">
                <a:latin typeface="Times New Roman" pitchFamily="18" charset="0"/>
                <a:cs typeface="Times New Roman" pitchFamily="18" charset="0"/>
              </a:rPr>
              <a:t>Use font sizes large enough to be seen by all readers.</a:t>
            </a:r>
          </a:p>
          <a:p>
            <a:r>
              <a:rPr lang="en-US" sz="1800">
                <a:latin typeface="Times New Roman" pitchFamily="18" charset="0"/>
                <a:cs typeface="Times New Roman" pitchFamily="18" charset="0"/>
              </a:rPr>
              <a:t>Using small font sizes might indicate too much screen overcrowding.</a:t>
            </a:r>
          </a:p>
          <a:p>
            <a:r>
              <a:rPr lang="en-US" sz="1800">
                <a:latin typeface="Times New Roman" pitchFamily="18" charset="0"/>
                <a:cs typeface="Times New Roman" pitchFamily="18" charset="0"/>
              </a:rPr>
              <a:t>Use font sizes large enough to be seen by all readers.</a:t>
            </a:r>
          </a:p>
          <a:p>
            <a:r>
              <a:rPr lang="en-US" sz="1800">
                <a:latin typeface="Times New Roman" pitchFamily="18" charset="0"/>
                <a:cs typeface="Times New Roman" pitchFamily="18" charset="0"/>
              </a:rPr>
              <a:t>Using small font sizes might indicate too much screen overcrowding.</a:t>
            </a:r>
          </a:p>
          <a:p>
            <a:r>
              <a:rPr lang="en-US" sz="1800">
                <a:latin typeface="Times New Roman" pitchFamily="18" charset="0"/>
                <a:cs typeface="Times New Roman" pitchFamily="18" charset="0"/>
              </a:rPr>
              <a:t>Use font sizes large enough to be seen by all readers.</a:t>
            </a:r>
          </a:p>
          <a:p>
            <a:r>
              <a:rPr lang="en-US" sz="1800">
                <a:latin typeface="Times New Roman" pitchFamily="18" charset="0"/>
                <a:cs typeface="Times New Roman" pitchFamily="18" charset="0"/>
              </a:rPr>
              <a:t>Using small font sizes might indicate too much screen overcrowding.</a:t>
            </a:r>
          </a:p>
          <a:p>
            <a:r>
              <a:rPr lang="en-US" sz="1800">
                <a:latin typeface="Times New Roman" pitchFamily="18" charset="0"/>
                <a:cs typeface="Times New Roman" pitchFamily="18" charset="0"/>
              </a:rPr>
              <a:t>Use font sizes large enough to be seen by all readers.</a:t>
            </a:r>
          </a:p>
          <a:p>
            <a:r>
              <a:rPr lang="en-US" sz="1800">
                <a:latin typeface="Times New Roman" pitchFamily="18" charset="0"/>
                <a:cs typeface="Times New Roman" pitchFamily="18" charset="0"/>
              </a:rPr>
              <a:t>Using small font sizes might indicate too much screen overcrowding.</a:t>
            </a:r>
          </a:p>
        </p:txBody>
      </p:sp>
      <p:sp>
        <p:nvSpPr>
          <p:cNvPr id="78852" name="Text Box 4"/>
          <p:cNvSpPr txBox="1">
            <a:spLocks noChangeArrowheads="1"/>
          </p:cNvSpPr>
          <p:nvPr/>
        </p:nvSpPr>
        <p:spPr bwMode="auto">
          <a:xfrm>
            <a:off x="2438400" y="5334000"/>
            <a:ext cx="40386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Times New Roman: 18 points</a:t>
            </a:r>
          </a:p>
        </p:txBody>
      </p:sp>
      <p:sp>
        <p:nvSpPr>
          <p:cNvPr id="78853" name="Text Box 5"/>
          <p:cNvSpPr txBox="1">
            <a:spLocks noChangeArrowheads="1"/>
          </p:cNvSpPr>
          <p:nvPr/>
        </p:nvSpPr>
        <p:spPr bwMode="auto">
          <a:xfrm>
            <a:off x="304800" y="228600"/>
            <a:ext cx="35814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Use large font sizes.</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ChangeArrowheads="1"/>
          </p:cNvSpPr>
          <p:nvPr>
            <p:ph type="title"/>
          </p:nvPr>
        </p:nvSpPr>
        <p:spPr/>
        <p:txBody>
          <a:bodyPr/>
          <a:lstStyle/>
          <a:p>
            <a:r>
              <a:rPr lang="en-US"/>
              <a:t>Fonts – Italics</a:t>
            </a:r>
          </a:p>
        </p:txBody>
      </p:sp>
      <p:sp>
        <p:nvSpPr>
          <p:cNvPr id="74755" name="Rectangle 3"/>
          <p:cNvSpPr>
            <a:spLocks noChangeArrowheads="1"/>
          </p:cNvSpPr>
          <p:nvPr/>
        </p:nvSpPr>
        <p:spPr bwMode="auto">
          <a:xfrm>
            <a:off x="304800" y="1981200"/>
            <a:ext cx="8153400" cy="3048000"/>
          </a:xfrm>
          <a:prstGeom prst="rect">
            <a:avLst/>
          </a:prstGeom>
          <a:noFill/>
          <a:ln w="9525">
            <a:noFill/>
            <a:miter lim="800000"/>
            <a:headEnd/>
            <a:tailEnd/>
          </a:ln>
          <a:effectLst/>
        </p:spPr>
        <p:txBody>
          <a:bodyPr/>
          <a:lstStyle/>
          <a:p>
            <a:pPr marL="342900" indent="-342900" algn="l">
              <a:spcBef>
                <a:spcPct val="20000"/>
              </a:spcBef>
            </a:pPr>
            <a:r>
              <a:rPr lang="en-US" sz="3200"/>
              <a:t>	</a:t>
            </a:r>
            <a:r>
              <a:rPr lang="en-US" sz="3600" i="1">
                <a:solidFill>
                  <a:schemeClr val="bg2"/>
                </a:solidFill>
              </a:rPr>
              <a:t>Avoid the use of complicated font styles. Script, Italics, and similar styles are difficult for an audience to read. These types of font styles cause readers to slow down, giving emphasis to a few words.</a:t>
            </a:r>
          </a:p>
        </p:txBody>
      </p:sp>
      <p:sp>
        <p:nvSpPr>
          <p:cNvPr id="74756" name="Text Box 4"/>
          <p:cNvSpPr txBox="1">
            <a:spLocks noChangeArrowheads="1"/>
          </p:cNvSpPr>
          <p:nvPr/>
        </p:nvSpPr>
        <p:spPr bwMode="auto">
          <a:xfrm>
            <a:off x="304800" y="228600"/>
            <a:ext cx="41910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Avoid complicated font styles.</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ChangeArrowheads="1"/>
          </p:cNvSpPr>
          <p:nvPr>
            <p:ph type="title"/>
          </p:nvPr>
        </p:nvSpPr>
        <p:spPr/>
        <p:txBody>
          <a:bodyPr/>
          <a:lstStyle/>
          <a:p>
            <a:r>
              <a:rPr lang="en-US"/>
              <a:t>Fonts – Script</a:t>
            </a:r>
          </a:p>
        </p:txBody>
      </p:sp>
      <p:sp>
        <p:nvSpPr>
          <p:cNvPr id="79875" name="Rectangle 3"/>
          <p:cNvSpPr>
            <a:spLocks noChangeArrowheads="1"/>
          </p:cNvSpPr>
          <p:nvPr/>
        </p:nvSpPr>
        <p:spPr bwMode="auto">
          <a:xfrm>
            <a:off x="328613" y="1941513"/>
            <a:ext cx="8208962" cy="4114800"/>
          </a:xfrm>
          <a:prstGeom prst="rect">
            <a:avLst/>
          </a:prstGeom>
          <a:noFill/>
          <a:ln w="9525">
            <a:noFill/>
            <a:miter lim="800000"/>
            <a:headEnd/>
            <a:tailEnd/>
          </a:ln>
          <a:effectLst/>
        </p:spPr>
        <p:txBody>
          <a:bodyPr/>
          <a:lstStyle/>
          <a:p>
            <a:pPr marL="342900" indent="-342900" algn="l">
              <a:spcBef>
                <a:spcPct val="20000"/>
              </a:spcBef>
            </a:pPr>
            <a:r>
              <a:rPr lang="en-US" sz="3200"/>
              <a:t>	</a:t>
            </a:r>
            <a:r>
              <a:rPr lang="en-US" sz="4400" b="1">
                <a:solidFill>
                  <a:schemeClr val="bg2"/>
                </a:solidFill>
                <a:latin typeface="French Script MT" pitchFamily="66" charset="0"/>
              </a:rPr>
              <a:t>Avoid the use of complicated font styles. Script, Italics, and similar styles are difficult for an audience to read. These types of font styles cause readers to slow down, giving emphasis to a few words.</a:t>
            </a:r>
          </a:p>
        </p:txBody>
      </p:sp>
      <p:sp>
        <p:nvSpPr>
          <p:cNvPr id="79876" name="Text Box 4"/>
          <p:cNvSpPr txBox="1">
            <a:spLocks noChangeArrowheads="1"/>
          </p:cNvSpPr>
          <p:nvPr/>
        </p:nvSpPr>
        <p:spPr bwMode="auto">
          <a:xfrm>
            <a:off x="304800" y="228600"/>
            <a:ext cx="41910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Avoid complicated font styles.</a:t>
            </a:r>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ChangeArrowheads="1"/>
          </p:cNvSpPr>
          <p:nvPr>
            <p:ph type="title"/>
          </p:nvPr>
        </p:nvSpPr>
        <p:spPr/>
        <p:txBody>
          <a:bodyPr/>
          <a:lstStyle/>
          <a:p>
            <a:r>
              <a:rPr lang="en-US"/>
              <a:t>Fonts – Fancy Font</a:t>
            </a:r>
          </a:p>
        </p:txBody>
      </p:sp>
      <p:sp>
        <p:nvSpPr>
          <p:cNvPr id="75779" name="Rectangle 3"/>
          <p:cNvSpPr>
            <a:spLocks noChangeArrowheads="1"/>
          </p:cNvSpPr>
          <p:nvPr/>
        </p:nvSpPr>
        <p:spPr bwMode="auto">
          <a:xfrm>
            <a:off x="328613" y="1941513"/>
            <a:ext cx="8208962" cy="4114800"/>
          </a:xfrm>
          <a:prstGeom prst="rect">
            <a:avLst/>
          </a:prstGeom>
          <a:noFill/>
          <a:ln w="9525">
            <a:noFill/>
            <a:miter lim="800000"/>
            <a:headEnd/>
            <a:tailEnd/>
          </a:ln>
          <a:effectLst/>
        </p:spPr>
        <p:txBody>
          <a:bodyPr/>
          <a:lstStyle/>
          <a:p>
            <a:pPr marL="342900" indent="-342900" algn="l">
              <a:spcBef>
                <a:spcPct val="20000"/>
              </a:spcBef>
            </a:pPr>
            <a:r>
              <a:rPr lang="en-US" sz="3200"/>
              <a:t>	</a:t>
            </a:r>
            <a:r>
              <a:rPr lang="en-US" sz="4000" b="1">
                <a:solidFill>
                  <a:schemeClr val="bg2"/>
                </a:solidFill>
                <a:latin typeface="Matisse ITC" pitchFamily="82" charset="0"/>
              </a:rPr>
              <a:t>Avoid the use of complicated font styles. Script, Italics, and similar styles are difficult for an audience to read. These types of font styles cause readers to slow down, giving emphasis to a few words.</a:t>
            </a:r>
          </a:p>
        </p:txBody>
      </p:sp>
      <p:sp>
        <p:nvSpPr>
          <p:cNvPr id="75780" name="Text Box 4"/>
          <p:cNvSpPr txBox="1">
            <a:spLocks noChangeArrowheads="1"/>
          </p:cNvSpPr>
          <p:nvPr/>
        </p:nvSpPr>
        <p:spPr bwMode="auto">
          <a:xfrm>
            <a:off x="304800" y="228600"/>
            <a:ext cx="41910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Avoid complicated font styles.</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p:nvPr>
        </p:nvSpPr>
        <p:spPr/>
        <p:txBody>
          <a:bodyPr/>
          <a:lstStyle/>
          <a:p>
            <a:r>
              <a:rPr lang="en-US"/>
              <a:t>Fonts – Uncomplicated</a:t>
            </a:r>
          </a:p>
        </p:txBody>
      </p:sp>
      <p:sp>
        <p:nvSpPr>
          <p:cNvPr id="77827" name="Rectangle 3"/>
          <p:cNvSpPr>
            <a:spLocks noChangeArrowheads="1"/>
          </p:cNvSpPr>
          <p:nvPr/>
        </p:nvSpPr>
        <p:spPr bwMode="auto">
          <a:xfrm>
            <a:off x="328613" y="1941513"/>
            <a:ext cx="8208962" cy="4114800"/>
          </a:xfrm>
          <a:prstGeom prst="rect">
            <a:avLst/>
          </a:prstGeom>
          <a:noFill/>
          <a:ln w="9525">
            <a:noFill/>
            <a:miter lim="800000"/>
            <a:headEnd/>
            <a:tailEnd/>
          </a:ln>
          <a:effectLst/>
        </p:spPr>
        <p:txBody>
          <a:bodyPr/>
          <a:lstStyle/>
          <a:p>
            <a:pPr marL="342900" indent="-342900" algn="l">
              <a:spcBef>
                <a:spcPct val="20000"/>
              </a:spcBef>
            </a:pPr>
            <a:r>
              <a:rPr lang="en-US" sz="3200"/>
              <a:t>	</a:t>
            </a:r>
            <a:r>
              <a:rPr lang="en-US" sz="3600">
                <a:solidFill>
                  <a:schemeClr val="bg2"/>
                </a:solidFill>
              </a:rPr>
              <a:t>Avoid the use of complicated font styles. Script, Italics, and similar styles are difficult for an audience to read. These types of font styles cause readers to slow down, giving emphasis to a few words.</a:t>
            </a:r>
          </a:p>
        </p:txBody>
      </p:sp>
      <p:sp>
        <p:nvSpPr>
          <p:cNvPr id="77828" name="Text Box 4"/>
          <p:cNvSpPr txBox="1">
            <a:spLocks noChangeArrowheads="1"/>
          </p:cNvSpPr>
          <p:nvPr/>
        </p:nvSpPr>
        <p:spPr bwMode="auto">
          <a:xfrm>
            <a:off x="304800" y="228600"/>
            <a:ext cx="4191000" cy="457200"/>
          </a:xfrm>
          <a:prstGeom prst="rect">
            <a:avLst/>
          </a:prstGeom>
          <a:noFill/>
          <a:ln w="9525">
            <a:noFill/>
            <a:miter lim="800000"/>
            <a:headEnd/>
            <a:tailEnd/>
          </a:ln>
          <a:effectLst/>
        </p:spPr>
        <p:txBody>
          <a:bodyPr>
            <a:spAutoFit/>
          </a:bodyPr>
          <a:lstStyle/>
          <a:p>
            <a:pPr algn="l">
              <a:spcBef>
                <a:spcPct val="50000"/>
              </a:spcBef>
            </a:pPr>
            <a:r>
              <a:rPr lang="en-US">
                <a:solidFill>
                  <a:schemeClr val="bg2"/>
                </a:solidFill>
              </a:rPr>
              <a:t>Avoid complicated font styles.</a:t>
            </a:r>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t>Design Summary</a:t>
            </a:r>
          </a:p>
        </p:txBody>
      </p:sp>
      <p:sp>
        <p:nvSpPr>
          <p:cNvPr id="40963" name="Rectangle 3"/>
          <p:cNvSpPr>
            <a:spLocks noGrp="1" noChangeArrowheads="1"/>
          </p:cNvSpPr>
          <p:nvPr>
            <p:ph type="body" idx="1"/>
          </p:nvPr>
        </p:nvSpPr>
        <p:spPr>
          <a:xfrm>
            <a:off x="328613" y="1941513"/>
            <a:ext cx="8208962" cy="3087687"/>
          </a:xfrm>
        </p:spPr>
        <p:txBody>
          <a:bodyPr/>
          <a:lstStyle/>
          <a:p>
            <a:r>
              <a:rPr lang="en-US"/>
              <a:t>Use plenty of white space.</a:t>
            </a:r>
          </a:p>
          <a:p>
            <a:r>
              <a:rPr lang="en-US"/>
              <a:t>Keep slide content brief.</a:t>
            </a:r>
          </a:p>
          <a:p>
            <a:r>
              <a:rPr lang="en-US"/>
              <a:t>Relate graphics/effects to content.</a:t>
            </a:r>
          </a:p>
          <a:p>
            <a:r>
              <a:rPr lang="en-US"/>
              <a:t>Use color for meaning and contrast.</a:t>
            </a:r>
          </a:p>
          <a:p>
            <a:r>
              <a:rPr lang="en-US"/>
              <a:t>Use fonts appropriately.</a:t>
            </a:r>
          </a:p>
        </p:txBody>
      </p:sp>
      <p:sp>
        <p:nvSpPr>
          <p:cNvPr id="40965" name="Text Box 5"/>
          <p:cNvSpPr txBox="1">
            <a:spLocks noChangeArrowheads="1"/>
          </p:cNvSpPr>
          <p:nvPr/>
        </p:nvSpPr>
        <p:spPr bwMode="auto">
          <a:xfrm>
            <a:off x="1219200" y="5080000"/>
            <a:ext cx="6705600" cy="1320800"/>
          </a:xfrm>
          <a:prstGeom prst="rect">
            <a:avLst/>
          </a:prstGeom>
          <a:noFill/>
          <a:ln w="9525">
            <a:solidFill>
              <a:schemeClr val="bg2"/>
            </a:solidFill>
            <a:miter lim="800000"/>
            <a:headEnd/>
            <a:tailEnd/>
          </a:ln>
          <a:effectLst/>
        </p:spPr>
        <p:txBody>
          <a:bodyPr>
            <a:spAutoFit/>
          </a:bodyPr>
          <a:lstStyle/>
          <a:p>
            <a:pPr>
              <a:spcBef>
                <a:spcPct val="50000"/>
              </a:spcBef>
            </a:pPr>
            <a:r>
              <a:rPr lang="en-US" sz="4000">
                <a:solidFill>
                  <a:schemeClr val="bg2"/>
                </a:solidFill>
              </a:rPr>
              <a:t>Make your presentations accessible to ALL learners!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Artsy">
  <a:themeElements>
    <a:clrScheme name="Artsy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fontScheme name="Artsy">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none" lIns="91440" tIns="45720" rIns="91440" bIns="45720" numCol="1" anchor="t" anchorCtr="0" compatLnSpc="1">
        <a:prstTxWarp prst="textNoShape">
          <a:avLst/>
        </a:prstTxWarp>
      </a:bodyPr>
      <a:lstStyle>
        <a:defPPr marL="0" marR="0" indent="0" algn="ctr" defTabSz="914400" rtl="0" eaLnBrk="1" fontAlgn="base" latinLnBrk="0" hangingPunct="1">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Artsy 1">
        <a:dk1>
          <a:srgbClr val="000000"/>
        </a:dk1>
        <a:lt1>
          <a:srgbClr val="FFFFCC"/>
        </a:lt1>
        <a:dk2>
          <a:srgbClr val="4D4D4D"/>
        </a:dk2>
        <a:lt2>
          <a:srgbClr val="FFCC00"/>
        </a:lt2>
        <a:accent1>
          <a:srgbClr val="808000"/>
        </a:accent1>
        <a:accent2>
          <a:srgbClr val="CC9900"/>
        </a:accent2>
        <a:accent3>
          <a:srgbClr val="B2B2B2"/>
        </a:accent3>
        <a:accent4>
          <a:srgbClr val="DADAAE"/>
        </a:accent4>
        <a:accent5>
          <a:srgbClr val="C0C0AA"/>
        </a:accent5>
        <a:accent6>
          <a:srgbClr val="B98A00"/>
        </a:accent6>
        <a:hlink>
          <a:srgbClr val="CC6600"/>
        </a:hlink>
        <a:folHlink>
          <a:srgbClr val="969696"/>
        </a:folHlink>
      </a:clrScheme>
      <a:clrMap bg1="dk2" tx1="lt1" bg2="dk1" tx2="lt2" accent1="accent1" accent2="accent2" accent3="accent3" accent4="accent4" accent5="accent5" accent6="accent6" hlink="hlink" folHlink="folHlink"/>
    </a:extraClrScheme>
    <a:extraClrScheme>
      <a:clrScheme name="Artsy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clrMap bg1="lt1" tx1="dk1" bg2="lt2" tx2="dk2" accent1="accent1" accent2="accent2" accent3="accent3" accent4="accent4" accent5="accent5" accent6="accent6" hlink="hlink" folHlink="folHlink"/>
    </a:extraClrScheme>
    <a:extraClrScheme>
      <a:clrScheme name="Artsy 3">
        <a:dk1>
          <a:srgbClr val="000000"/>
        </a:dk1>
        <a:lt1>
          <a:srgbClr val="FFFFFF"/>
        </a:lt1>
        <a:dk2>
          <a:srgbClr val="000000"/>
        </a:dk2>
        <a:lt2>
          <a:srgbClr val="B2B2B2"/>
        </a:lt2>
        <a:accent1>
          <a:srgbClr val="C0C0C0"/>
        </a:accent1>
        <a:accent2>
          <a:srgbClr val="DDDDDD"/>
        </a:accent2>
        <a:accent3>
          <a:srgbClr val="FFFFFF"/>
        </a:accent3>
        <a:accent4>
          <a:srgbClr val="000000"/>
        </a:accent4>
        <a:accent5>
          <a:srgbClr val="DCDCDC"/>
        </a:accent5>
        <a:accent6>
          <a:srgbClr val="C8C8C8"/>
        </a:accent6>
        <a:hlink>
          <a:srgbClr val="808080"/>
        </a:hlink>
        <a:folHlink>
          <a:srgbClr val="969696"/>
        </a:folHlink>
      </a:clrScheme>
      <a:clrMap bg1="lt1" tx1="dk1" bg2="lt2" tx2="dk2" accent1="accent1" accent2="accent2" accent3="accent3" accent4="accent4" accent5="accent5" accent6="accent6" hlink="hlink" folHlink="folHlink"/>
    </a:extraClrScheme>
    <a:extraClrScheme>
      <a:clrScheme name="Artsy 4">
        <a:dk1>
          <a:srgbClr val="2C2C42"/>
        </a:dk1>
        <a:lt1>
          <a:srgbClr val="FFFFCC"/>
        </a:lt1>
        <a:dk2>
          <a:srgbClr val="666699"/>
        </a:dk2>
        <a:lt2>
          <a:srgbClr val="FFCC00"/>
        </a:lt2>
        <a:accent1>
          <a:srgbClr val="FF9933"/>
        </a:accent1>
        <a:accent2>
          <a:srgbClr val="808000"/>
        </a:accent2>
        <a:accent3>
          <a:srgbClr val="B8B8CA"/>
        </a:accent3>
        <a:accent4>
          <a:srgbClr val="DADAAE"/>
        </a:accent4>
        <a:accent5>
          <a:srgbClr val="FFCAAD"/>
        </a:accent5>
        <a:accent6>
          <a:srgbClr val="737300"/>
        </a:accent6>
        <a:hlink>
          <a:srgbClr val="CC6600"/>
        </a:hlink>
        <a:folHlink>
          <a:srgbClr val="333399"/>
        </a:folHlink>
      </a:clrScheme>
      <a:clrMap bg1="dk2" tx1="lt1" bg2="dk1" tx2="lt2" accent1="accent1" accent2="accent2" accent3="accent3" accent4="accent4" accent5="accent5" accent6="accent6" hlink="hlink" folHlink="folHlink"/>
    </a:extraClrScheme>
    <a:extraClrScheme>
      <a:clrScheme name="Artsy 5">
        <a:dk1>
          <a:srgbClr val="50000F"/>
        </a:dk1>
        <a:lt1>
          <a:srgbClr val="FFCC00"/>
        </a:lt1>
        <a:dk2>
          <a:srgbClr val="800000"/>
        </a:dk2>
        <a:lt2>
          <a:srgbClr val="FFFFCC"/>
        </a:lt2>
        <a:accent1>
          <a:srgbClr val="808000"/>
        </a:accent1>
        <a:accent2>
          <a:srgbClr val="993366"/>
        </a:accent2>
        <a:accent3>
          <a:srgbClr val="C0AAAA"/>
        </a:accent3>
        <a:accent4>
          <a:srgbClr val="DAAE00"/>
        </a:accent4>
        <a:accent5>
          <a:srgbClr val="C0C0AA"/>
        </a:accent5>
        <a:accent6>
          <a:srgbClr val="8A2D5C"/>
        </a:accent6>
        <a:hlink>
          <a:srgbClr val="FF5050"/>
        </a:hlink>
        <a:folHlink>
          <a:srgbClr val="993300"/>
        </a:folHlink>
      </a:clrScheme>
      <a:clrMap bg1="dk2" tx1="lt1" bg2="dk1" tx2="lt2" accent1="accent1" accent2="accent2" accent3="accent3" accent4="accent4" accent5="accent5" accent6="accent6" hlink="hlink" folHlink="folHlink"/>
    </a:extraClrScheme>
    <a:extraClrScheme>
      <a:clrScheme name="Artsy 6">
        <a:dk1>
          <a:srgbClr val="333300"/>
        </a:dk1>
        <a:lt1>
          <a:srgbClr val="FFCC00"/>
        </a:lt1>
        <a:dk2>
          <a:srgbClr val="666633"/>
        </a:dk2>
        <a:lt2>
          <a:srgbClr val="FFFFCC"/>
        </a:lt2>
        <a:accent1>
          <a:srgbClr val="8F7401"/>
        </a:accent1>
        <a:accent2>
          <a:srgbClr val="CC6600"/>
        </a:accent2>
        <a:accent3>
          <a:srgbClr val="B8B8AD"/>
        </a:accent3>
        <a:accent4>
          <a:srgbClr val="DAAE00"/>
        </a:accent4>
        <a:accent5>
          <a:srgbClr val="C6BCAA"/>
        </a:accent5>
        <a:accent6>
          <a:srgbClr val="B95C00"/>
        </a:accent6>
        <a:hlink>
          <a:srgbClr val="666699"/>
        </a:hlink>
        <a:folHlink>
          <a:srgbClr val="808000"/>
        </a:folHlink>
      </a:clrScheme>
      <a:clrMap bg1="dk2" tx1="lt1" bg2="dk1" tx2="lt2" accent1="accent1" accent2="accent2" accent3="accent3" accent4="accent4" accent5="accent5" accent6="accent6" hlink="hlink" folHlink="folHlink"/>
    </a:extraClrScheme>
    <a:extraClrScheme>
      <a:clrScheme name="Artsy 7">
        <a:dk1>
          <a:srgbClr val="000000"/>
        </a:dk1>
        <a:lt1>
          <a:srgbClr val="FFFFFF"/>
        </a:lt1>
        <a:dk2>
          <a:srgbClr val="40458C"/>
        </a:dk2>
        <a:lt2>
          <a:srgbClr val="FFFFCC"/>
        </a:lt2>
        <a:accent1>
          <a:srgbClr val="8D8DB3"/>
        </a:accent1>
        <a:accent2>
          <a:srgbClr val="B2B2B2"/>
        </a:accent2>
        <a:accent3>
          <a:srgbClr val="AFB0C5"/>
        </a:accent3>
        <a:accent4>
          <a:srgbClr val="DADADA"/>
        </a:accent4>
        <a:accent5>
          <a:srgbClr val="C5C5D6"/>
        </a:accent5>
        <a:accent6>
          <a:srgbClr val="A1A1A1"/>
        </a:accent6>
        <a:hlink>
          <a:srgbClr val="6F89F7"/>
        </a:hlink>
        <a:folHlink>
          <a:srgbClr val="4F56AD"/>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
    <a:dk1>
      <a:srgbClr val="000000"/>
    </a:dk1>
    <a:lt1>
      <a:srgbClr val="FFFFCC"/>
    </a:lt1>
    <a:dk2>
      <a:srgbClr val="000000"/>
    </a:dk2>
    <a:lt2>
      <a:srgbClr val="FFCC00"/>
    </a:lt2>
    <a:accent1>
      <a:srgbClr val="808000"/>
    </a:accent1>
    <a:accent2>
      <a:srgbClr val="CC9900"/>
    </a:accent2>
    <a:accent3>
      <a:srgbClr val="AAAAAA"/>
    </a:accent3>
    <a:accent4>
      <a:srgbClr val="DADAAE"/>
    </a:accent4>
    <a:accent5>
      <a:srgbClr val="C0C0AA"/>
    </a:accent5>
    <a:accent6>
      <a:srgbClr val="B98A00"/>
    </a:accent6>
    <a:hlink>
      <a:srgbClr val="CC6600"/>
    </a:hlink>
    <a:folHlink>
      <a:srgbClr val="969696"/>
    </a:folHlink>
  </a:clrScheme>
</a:themeOverride>
</file>

<file path=ppt/theme/themeOverride2.xml><?xml version="1.0" encoding="utf-8"?>
<a:themeOverride xmlns:a="http://schemas.openxmlformats.org/drawingml/2006/main">
  <a:clrScheme name="Artsy 2">
    <a:dk1>
      <a:srgbClr val="660033"/>
    </a:dk1>
    <a:lt1>
      <a:srgbClr val="FFFFFF"/>
    </a:lt1>
    <a:dk2>
      <a:srgbClr val="B60009"/>
    </a:dk2>
    <a:lt2>
      <a:srgbClr val="B2B2B2"/>
    </a:lt2>
    <a:accent1>
      <a:srgbClr val="CCCC00"/>
    </a:accent1>
    <a:accent2>
      <a:srgbClr val="DE9ABC"/>
    </a:accent2>
    <a:accent3>
      <a:srgbClr val="FFFFFF"/>
    </a:accent3>
    <a:accent4>
      <a:srgbClr val="56002A"/>
    </a:accent4>
    <a:accent5>
      <a:srgbClr val="E2E2AA"/>
    </a:accent5>
    <a:accent6>
      <a:srgbClr val="C98BAA"/>
    </a:accent6>
    <a:hlink>
      <a:srgbClr val="FFAFAF"/>
    </a:hlink>
    <a:folHlink>
      <a:srgbClr val="969696"/>
    </a:folHlink>
  </a:clrScheme>
</a:themeOverride>
</file>

<file path=docProps/app.xml><?xml version="1.0" encoding="utf-8"?>
<Properties xmlns="http://schemas.openxmlformats.org/officeDocument/2006/extended-properties" xmlns:vt="http://schemas.openxmlformats.org/officeDocument/2006/docPropsVTypes">
  <Template>C:\Program Files\Microsoft Office\Templates\Presentation Designs\Artsy.pot</Template>
  <TotalTime>542</TotalTime>
  <Words>1128</Words>
  <Application>Microsoft PowerPoint</Application>
  <PresentationFormat>On-screen Show (4:3)</PresentationFormat>
  <Paragraphs>209</Paragraphs>
  <Slides>32</Slides>
  <Notes>15</Notes>
  <HiddenSlides>0</HiddenSlides>
  <MMClips>0</MMClips>
  <ScaleCrop>false</ScaleCrop>
  <HeadingPairs>
    <vt:vector size="6" baseType="variant">
      <vt:variant>
        <vt:lpstr>Fonts Used</vt:lpstr>
      </vt:variant>
      <vt:variant>
        <vt:i4>17</vt:i4>
      </vt:variant>
      <vt:variant>
        <vt:lpstr>Theme</vt:lpstr>
      </vt:variant>
      <vt:variant>
        <vt:i4>1</vt:i4>
      </vt:variant>
      <vt:variant>
        <vt:lpstr>Slide Titles</vt:lpstr>
      </vt:variant>
      <vt:variant>
        <vt:i4>32</vt:i4>
      </vt:variant>
    </vt:vector>
  </HeadingPairs>
  <TitlesOfParts>
    <vt:vector size="50" baseType="lpstr">
      <vt:lpstr>Times New Roman</vt:lpstr>
      <vt:lpstr>Arial</vt:lpstr>
      <vt:lpstr>Wingdings</vt:lpstr>
      <vt:lpstr>Tahoma</vt:lpstr>
      <vt:lpstr>Comic Sans MS</vt:lpstr>
      <vt:lpstr>Monotype Corsiva</vt:lpstr>
      <vt:lpstr>Microsoft Sans Serif</vt:lpstr>
      <vt:lpstr>Monotype Sorts</vt:lpstr>
      <vt:lpstr>Bon Apetit MT</vt:lpstr>
      <vt:lpstr>Parties MT</vt:lpstr>
      <vt:lpstr>Signs MT</vt:lpstr>
      <vt:lpstr>Webdings</vt:lpstr>
      <vt:lpstr>Symbol</vt:lpstr>
      <vt:lpstr>Arial Black</vt:lpstr>
      <vt:lpstr>Brush Script MT</vt:lpstr>
      <vt:lpstr>French Script MT</vt:lpstr>
      <vt:lpstr>Matisse ITC</vt:lpstr>
      <vt:lpstr>Artsy</vt:lpstr>
      <vt:lpstr>PowerPoint Design Guidelines</vt:lpstr>
      <vt:lpstr>General Design Guidelines</vt:lpstr>
      <vt:lpstr>UDL Priorities</vt:lpstr>
      <vt:lpstr>Use Plenty of White Space in the PowerPoint Slide So That Things Are Very Clear</vt:lpstr>
      <vt:lpstr>Use Plenty of White Space</vt:lpstr>
      <vt:lpstr>Keep Slide Content Brief</vt:lpstr>
      <vt:lpstr>Keep Slide Content Brief</vt:lpstr>
      <vt:lpstr>Relate graphics/effects to content</vt:lpstr>
      <vt:lpstr>Keep it simple</vt:lpstr>
      <vt:lpstr>Keep it simple</vt:lpstr>
      <vt:lpstr>Keep it simple: Visual effects</vt:lpstr>
      <vt:lpstr>Understanding the Constellations</vt:lpstr>
      <vt:lpstr>Understanding the Constellations</vt:lpstr>
      <vt:lpstr>Color Conveys Meaning</vt:lpstr>
      <vt:lpstr>Peace (vs. War)</vt:lpstr>
      <vt:lpstr>Peace (vs. War)</vt:lpstr>
      <vt:lpstr>Color and Contrast</vt:lpstr>
      <vt:lpstr>Colors for Presenting</vt:lpstr>
      <vt:lpstr>Slide 19</vt:lpstr>
      <vt:lpstr>Use Fonts Appropriately</vt:lpstr>
      <vt:lpstr>Fonts - UPPER CASE</vt:lpstr>
      <vt:lpstr>Fonts - Title Case</vt:lpstr>
      <vt:lpstr>Fonts - Sentence Case</vt:lpstr>
      <vt:lpstr>Font Sizes</vt:lpstr>
      <vt:lpstr>Font Sizes</vt:lpstr>
      <vt:lpstr>Font Sizes</vt:lpstr>
      <vt:lpstr>Font Sizes</vt:lpstr>
      <vt:lpstr>Fonts – Italics</vt:lpstr>
      <vt:lpstr>Fonts – Script</vt:lpstr>
      <vt:lpstr>Fonts – Fancy Font</vt:lpstr>
      <vt:lpstr>Fonts – Uncomplicated</vt:lpstr>
      <vt:lpstr>Design Summary</vt:lpstr>
    </vt:vector>
  </TitlesOfParts>
  <Company>College Misericordia</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Design Guidelines</dc:title>
  <dc:creator>Dr. Steve Broskoske</dc:creator>
  <cp:lastModifiedBy>Dr. Steve Broskoske</cp:lastModifiedBy>
  <cp:revision>27</cp:revision>
  <dcterms:created xsi:type="dcterms:W3CDTF">2000-04-07T14:00:46Z</dcterms:created>
  <dcterms:modified xsi:type="dcterms:W3CDTF">2009-03-07T15:29:06Z</dcterms:modified>
</cp:coreProperties>
</file>