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55" r:id="rId2"/>
    <p:sldId id="381" r:id="rId3"/>
    <p:sldId id="356" r:id="rId4"/>
    <p:sldId id="357" r:id="rId5"/>
    <p:sldId id="365" r:id="rId6"/>
    <p:sldId id="383" r:id="rId7"/>
    <p:sldId id="384" r:id="rId8"/>
    <p:sldId id="380" r:id="rId9"/>
    <p:sldId id="368" r:id="rId10"/>
    <p:sldId id="369" r:id="rId11"/>
    <p:sldId id="370" r:id="rId12"/>
    <p:sldId id="382" r:id="rId13"/>
    <p:sldId id="361" r:id="rId14"/>
    <p:sldId id="362" r:id="rId15"/>
    <p:sldId id="385" r:id="rId16"/>
    <p:sldId id="363" r:id="rId17"/>
    <p:sldId id="366" r:id="rId18"/>
    <p:sldId id="367" r:id="rId19"/>
    <p:sldId id="378" r:id="rId20"/>
  </p:sldIdLst>
  <p:sldSz cx="9144000" cy="6858000" type="letter"/>
  <p:notesSz cx="6858000" cy="9029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44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CC99"/>
    <a:srgbClr val="0000FF"/>
    <a:srgbClr val="990000"/>
    <a:srgbClr val="CC0000"/>
    <a:srgbClr val="FF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94699" autoAdjust="0"/>
  </p:normalViewPr>
  <p:slideViewPr>
    <p:cSldViewPr>
      <p:cViewPr varScale="1">
        <p:scale>
          <a:sx n="78" d="100"/>
          <a:sy n="78" d="100"/>
        </p:scale>
        <p:origin x="159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>
        <p:scale>
          <a:sx n="100" d="100"/>
          <a:sy n="100" d="100"/>
        </p:scale>
        <p:origin x="288" y="1836"/>
      </p:cViewPr>
      <p:guideLst>
        <p:guide orient="horz" pos="2844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7885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57885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4E3C49D-4679-4E92-99F2-9ED732113B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868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3800" y="685800"/>
            <a:ext cx="4470400" cy="3352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2672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10600"/>
            <a:ext cx="2971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10600"/>
            <a:ext cx="2971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91D02DF-D692-4A81-8639-446C9AA457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2770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872343-AED7-4A52-83A5-DCC99227E7D0}" type="slidenum">
              <a:rPr lang="en-US"/>
              <a:pPr/>
              <a:t>3</a:t>
            </a:fld>
            <a:endParaRPr lang="en-US"/>
          </a:p>
        </p:txBody>
      </p:sp>
      <p:sp>
        <p:nvSpPr>
          <p:cNvPr id="19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3D6E54-0AB8-4A81-BCB2-767B3CA0E7EF}" type="slidenum">
              <a:rPr lang="en-US"/>
              <a:pPr/>
              <a:t>4</a:t>
            </a:fld>
            <a:endParaRPr lang="en-US"/>
          </a:p>
        </p:txBody>
      </p:sp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C5A4BE-68E2-4581-B90F-ADFB08E3773C}" type="slidenum">
              <a:rPr lang="en-US"/>
              <a:pPr/>
              <a:t>5</a:t>
            </a:fld>
            <a:endParaRPr lang="en-US"/>
          </a:p>
        </p:txBody>
      </p:sp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4E4DAB-D275-4309-B65D-35F5989F6E64}" type="slidenum">
              <a:rPr lang="en-US"/>
              <a:pPr/>
              <a:t>17</a:t>
            </a:fld>
            <a:endParaRPr lang="en-US"/>
          </a:p>
        </p:txBody>
      </p:sp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3EAAFD-2037-450C-ACB4-9EB96D9F4B81}" type="slidenum">
              <a:rPr lang="en-US"/>
              <a:pPr/>
              <a:t>18</a:t>
            </a:fld>
            <a:endParaRPr lang="en-US"/>
          </a:p>
        </p:txBody>
      </p:sp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12CB5A-E0AD-453E-A9D2-A411D19397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CC227D-7E62-498D-955E-7F9068EA89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202AB6-1705-48DA-82AE-6FA73477C7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84622F-9EED-439F-B56E-5DFA60DFA3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7515D-D42F-4B25-8B54-DDB1256212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205A9-E550-462F-97EA-46B0912535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89BA73-8D8A-4155-A2FA-DBBD4DD734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38EADC-2132-47FD-8355-62FCDB1E2D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EFC1D1-E3D5-4C0F-B33C-62E9846BC0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C632DF-A5DE-4ECA-9601-F3E92445A7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96983-B029-48DB-8D79-6E70D7F49C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B676839-E2F0-4DC4-8613-7458F2CCCC5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Adding Multimedia Elements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Hands-on Approach to</a:t>
            </a:r>
            <a:br>
              <a:rPr lang="en-US"/>
            </a:br>
            <a:r>
              <a:rPr lang="en-US"/>
              <a:t>Creating Multimedia Elements</a:t>
            </a:r>
          </a:p>
          <a:p>
            <a:r>
              <a:rPr lang="en-US"/>
              <a:t>by Dr. Steve Broskoske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Multimedia we will cover: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Download sounds.</a:t>
            </a:r>
          </a:p>
          <a:p>
            <a:r>
              <a:rPr lang="en-US" dirty="0"/>
              <a:t>Trigger animations.</a:t>
            </a:r>
          </a:p>
          <a:p>
            <a:r>
              <a:rPr lang="en-US" dirty="0"/>
              <a:t>Screen shots.</a:t>
            </a:r>
          </a:p>
          <a:p>
            <a:r>
              <a:rPr lang="en-US" dirty="0"/>
              <a:t>Slide transitions.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Downloading Sounds to</a:t>
            </a:r>
            <a:br>
              <a:rPr lang="en-US" sz="4000"/>
            </a:br>
            <a:r>
              <a:rPr lang="en-US" sz="4000"/>
              <a:t>Use with Custom Animation</a:t>
            </a:r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800"/>
              <a:t>Using a search engine, search for sounds (.wav).</a:t>
            </a:r>
          </a:p>
          <a:p>
            <a:pPr marL="609600" indent="-609600">
              <a:buFontTx/>
              <a:buAutoNum type="arabicPeriod"/>
            </a:pPr>
            <a:r>
              <a:rPr lang="en-US" sz="2800"/>
              <a:t>Custom animate a graphic (or other screen element) as usual.</a:t>
            </a:r>
          </a:p>
          <a:p>
            <a:pPr marL="609600" indent="-609600">
              <a:buFontTx/>
              <a:buAutoNum type="arabicPeriod"/>
            </a:pPr>
            <a:r>
              <a:rPr lang="en-US" sz="2800"/>
              <a:t>Take the drop-down for the play-listed item, and select “effect options” to add a sound as usual.</a:t>
            </a:r>
          </a:p>
          <a:p>
            <a:pPr marL="609600" indent="-609600">
              <a:buFontTx/>
              <a:buAutoNum type="arabicPeriod"/>
            </a:pPr>
            <a:r>
              <a:rPr lang="en-US" sz="2800"/>
              <a:t>Instead of selecting a standard sound, select “other sound.”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Downloading Sounds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848600" cy="1066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dirty="0"/>
              <a:t>TRY IT: Download a sound to accompany the following graphics. Animate the graphics with a sound.</a:t>
            </a:r>
          </a:p>
        </p:txBody>
      </p:sp>
      <p:pic>
        <p:nvPicPr>
          <p:cNvPr id="194564" name="Picture 4" descr="an01124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309937"/>
            <a:ext cx="2144713" cy="2611438"/>
          </a:xfrm>
          <a:prstGeom prst="rect">
            <a:avLst/>
          </a:prstGeom>
          <a:noFill/>
        </p:spPr>
      </p:pic>
      <p:pic>
        <p:nvPicPr>
          <p:cNvPr id="5" name="Picture 5" descr="j016004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3429000"/>
            <a:ext cx="2232025" cy="2416175"/>
          </a:xfrm>
          <a:prstGeom prst="rect">
            <a:avLst/>
          </a:prstGeom>
          <a:noFill/>
        </p:spPr>
      </p:pic>
      <p:pic>
        <p:nvPicPr>
          <p:cNvPr id="3" name="Picture 2" descr="A cartoon of a monkey&#10;&#10;Description automatically generated">
            <a:extLst>
              <a:ext uri="{FF2B5EF4-FFF2-40B4-BE49-F238E27FC236}">
                <a16:creationId xmlns:a16="http://schemas.microsoft.com/office/drawing/2014/main" id="{E00266C7-4AAD-934B-6486-EFE1F88085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461321"/>
            <a:ext cx="2605446" cy="24822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Downloading Sounds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848600" cy="1219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dirty="0"/>
              <a:t>TRY IT: Custom animate one or more of the following graphics. Download an appropriate sound to accompany the animation.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1" y="4593771"/>
            <a:ext cx="2209800" cy="1654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A red bell with a yellow sign&#10;&#10;Description automatically generated">
            <a:extLst>
              <a:ext uri="{FF2B5EF4-FFF2-40B4-BE49-F238E27FC236}">
                <a16:creationId xmlns:a16="http://schemas.microsoft.com/office/drawing/2014/main" id="{D9067818-E8E5-8D71-60F7-697D6189D0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200400"/>
            <a:ext cx="2095500" cy="2095500"/>
          </a:xfrm>
          <a:prstGeom prst="rect">
            <a:avLst/>
          </a:prstGeom>
        </p:spPr>
      </p:pic>
      <p:pic>
        <p:nvPicPr>
          <p:cNvPr id="5" name="Picture 4" descr="A yellow school bus with a door open&#10;&#10;Description automatically generated">
            <a:extLst>
              <a:ext uri="{FF2B5EF4-FFF2-40B4-BE49-F238E27FC236}">
                <a16:creationId xmlns:a16="http://schemas.microsoft.com/office/drawing/2014/main" id="{FD5346DB-A04F-9C3A-4600-669B21B8C4E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434" y="4419600"/>
            <a:ext cx="3664920" cy="24432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Downloading Sounds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1295400"/>
          </a:xfrm>
        </p:spPr>
        <p:txBody>
          <a:bodyPr/>
          <a:lstStyle/>
          <a:p>
            <a:pPr lvl="0">
              <a:lnSpc>
                <a:spcPct val="80000"/>
              </a:lnSpc>
              <a:buNone/>
            </a:pPr>
            <a:r>
              <a:rPr lang="en-US" sz="2800" dirty="0">
                <a:solidFill>
                  <a:srgbClr val="000000"/>
                </a:solidFill>
              </a:rPr>
              <a:t>TRY IT: Animate the following algebra illustration and add a sound(s) to effectively demonstrate this math topic.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0" y="35814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Let a = 6.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43434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 = 10 + 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5054025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 = </a:t>
            </a:r>
            <a:r>
              <a:rPr lang="en-US" sz="3200" b="1" dirty="0"/>
              <a:t>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0" y="43434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504106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Downloading Sounds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1295400"/>
          </a:xfrm>
        </p:spPr>
        <p:txBody>
          <a:bodyPr/>
          <a:lstStyle/>
          <a:p>
            <a:pPr lvl="0">
              <a:lnSpc>
                <a:spcPct val="80000"/>
              </a:lnSpc>
              <a:buNone/>
            </a:pPr>
            <a:r>
              <a:rPr lang="en-US" sz="2800" dirty="0">
                <a:solidFill>
                  <a:srgbClr val="000000"/>
                </a:solidFill>
              </a:rPr>
              <a:t>TRY IT: Add sounds to the following animations to effectively demonstrate how to solve this math problem.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0" y="3647182"/>
            <a:ext cx="106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 6 4</a:t>
            </a:r>
            <a:br>
              <a:rPr lang="en-US" sz="3200" dirty="0"/>
            </a:br>
            <a:r>
              <a:rPr lang="en-US" sz="3200" u="sng" dirty="0"/>
              <a:t>- 4 6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993996" y="3810000"/>
            <a:ext cx="381000" cy="30480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82998" y="3620129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4648200"/>
            <a:ext cx="327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92498" y="4648200"/>
            <a:ext cx="327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1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62400" y="3623846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0367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Downloading Sounds</a:t>
            </a:r>
          </a:p>
        </p:txBody>
      </p:sp>
      <p:pic>
        <p:nvPicPr>
          <p:cNvPr id="251908" name="Picture 4" descr="j042386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3733800"/>
            <a:ext cx="1670050" cy="1844675"/>
          </a:xfrm>
          <a:prstGeom prst="rect">
            <a:avLst/>
          </a:prstGeom>
          <a:noFill/>
        </p:spPr>
      </p:pic>
      <p:pic>
        <p:nvPicPr>
          <p:cNvPr id="251909" name="Picture 5" descr="j0423852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3733800"/>
            <a:ext cx="1609725" cy="2057400"/>
          </a:xfrm>
          <a:prstGeom prst="rect">
            <a:avLst/>
          </a:prstGeom>
          <a:noFill/>
        </p:spPr>
      </p:pic>
      <p:sp>
        <p:nvSpPr>
          <p:cNvPr id="251910" name="Rectangle 6"/>
          <p:cNvSpPr>
            <a:spLocks noChangeArrowheads="1"/>
          </p:cNvSpPr>
          <p:nvPr/>
        </p:nvSpPr>
        <p:spPr bwMode="auto">
          <a:xfrm>
            <a:off x="762000" y="1981200"/>
            <a:ext cx="784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800"/>
              <a:t>TRY IT: “Happy” and “sad” sounds can be used to give feedback to students. Custom animate the following graphics. Download appropriate sounds to accompany the animations.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Make Animations</a:t>
            </a:r>
            <a:br>
              <a:rPr lang="en-US" sz="4000"/>
            </a:br>
            <a:r>
              <a:rPr lang="en-US" sz="4000"/>
              <a:t>Play with a Trigger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dirty="0"/>
              <a:t>Animate an object as usual.</a:t>
            </a:r>
          </a:p>
          <a:p>
            <a:pPr marL="609600" indent="-609600">
              <a:buFontTx/>
              <a:buAutoNum type="arabicPeriod"/>
            </a:pPr>
            <a:r>
              <a:rPr lang="en-US" dirty="0"/>
              <a:t>Specify a trigger object.</a:t>
            </a:r>
          </a:p>
          <a:p>
            <a:pPr marL="990600" lvl="1" indent="-533400">
              <a:buFontTx/>
              <a:buAutoNum type="alphaLcPeriod"/>
            </a:pPr>
            <a:r>
              <a:rPr lang="en-US" dirty="0"/>
              <a:t>Select the drop-down arrow from the play-listed item. Select </a:t>
            </a:r>
            <a:r>
              <a:rPr lang="en-US" i="1" dirty="0"/>
              <a:t>timing.</a:t>
            </a:r>
            <a:endParaRPr lang="en-US" dirty="0"/>
          </a:p>
          <a:p>
            <a:pPr marL="990600" lvl="1" indent="-533400">
              <a:buFontTx/>
              <a:buAutoNum type="alphaLcPeriod"/>
            </a:pPr>
            <a:r>
              <a:rPr lang="en-US" dirty="0"/>
              <a:t>Select </a:t>
            </a:r>
            <a:r>
              <a:rPr lang="en-US" i="1" dirty="0"/>
              <a:t>trigger </a:t>
            </a:r>
            <a:r>
              <a:rPr lang="en-US" i="1" dirty="0">
                <a:cs typeface="Times New Roman" pitchFamily="18" charset="0"/>
              </a:rPr>
              <a:t>–</a:t>
            </a:r>
            <a:r>
              <a:rPr lang="en-US" dirty="0"/>
              <a:t> </a:t>
            </a:r>
            <a:r>
              <a:rPr lang="en-US" i="1" dirty="0"/>
              <a:t>start on click of an object</a:t>
            </a:r>
            <a:r>
              <a:rPr lang="en-US" dirty="0"/>
              <a:t>.</a:t>
            </a:r>
          </a:p>
          <a:p>
            <a:pPr marL="990600" lvl="1" indent="-533400">
              <a:buFontTx/>
              <a:buAutoNum type="alphaLcPeriod"/>
            </a:pPr>
            <a:r>
              <a:rPr lang="en-US" dirty="0"/>
              <a:t>Select trigger object. (Realize that clipart will be named as a numbered object.)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 on Trigger</a:t>
            </a:r>
          </a:p>
        </p:txBody>
      </p:sp>
      <p:pic>
        <p:nvPicPr>
          <p:cNvPr id="235524" name="Picture 4" descr="j0219080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352800" y="2895600"/>
            <a:ext cx="2779713" cy="2819400"/>
          </a:xfrm>
          <a:noFill/>
          <a:ln/>
        </p:spPr>
      </p:pic>
      <p:sp>
        <p:nvSpPr>
          <p:cNvPr id="235525" name="Text Box 5"/>
          <p:cNvSpPr txBox="1">
            <a:spLocks noChangeArrowheads="1"/>
          </p:cNvSpPr>
          <p:nvPr/>
        </p:nvSpPr>
        <p:spPr bwMode="auto">
          <a:xfrm>
            <a:off x="1676400" y="2133600"/>
            <a:ext cx="6019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Arial" charset="0"/>
              </a:rPr>
              <a:t>The cow jumped over the moon.</a:t>
            </a:r>
          </a:p>
        </p:txBody>
      </p:sp>
      <p:pic>
        <p:nvPicPr>
          <p:cNvPr id="5" name="Picture 4" descr="A cow with a tail&#10;&#10;Description automatically generated">
            <a:extLst>
              <a:ext uri="{FF2B5EF4-FFF2-40B4-BE49-F238E27FC236}">
                <a16:creationId xmlns:a16="http://schemas.microsoft.com/office/drawing/2014/main" id="{E4498522-947B-39D9-65FE-7E60EC15DA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0" t="6088" r="8003" b="6088"/>
          <a:stretch/>
        </p:blipFill>
        <p:spPr>
          <a:xfrm flipH="1">
            <a:off x="6400799" y="4800600"/>
            <a:ext cx="2590801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 on Trigger</a:t>
            </a:r>
          </a:p>
        </p:txBody>
      </p:sp>
      <p:pic>
        <p:nvPicPr>
          <p:cNvPr id="236547" name="Picture 3" descr="j03464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876800"/>
            <a:ext cx="1695450" cy="1730375"/>
          </a:xfrm>
          <a:prstGeom prst="rect">
            <a:avLst/>
          </a:prstGeom>
          <a:noFill/>
        </p:spPr>
      </p:pic>
      <p:pic>
        <p:nvPicPr>
          <p:cNvPr id="236548" name="Picture 4" descr="j02819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667000"/>
            <a:ext cx="2057400" cy="1944688"/>
          </a:xfrm>
          <a:prstGeom prst="rect">
            <a:avLst/>
          </a:prstGeom>
          <a:noFill/>
        </p:spPr>
      </p:pic>
      <p:sp>
        <p:nvSpPr>
          <p:cNvPr id="236549" name="Text Box 5"/>
          <p:cNvSpPr txBox="1">
            <a:spLocks noChangeArrowheads="1"/>
          </p:cNvSpPr>
          <p:nvPr/>
        </p:nvSpPr>
        <p:spPr bwMode="auto">
          <a:xfrm>
            <a:off x="2971800" y="5715000"/>
            <a:ext cx="3886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Arial" charset="0"/>
              </a:rPr>
              <a:t>See the lady bug fly.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Giving Feedback with Triggers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9050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definition of “meteorite” is: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0600" y="2895600"/>
            <a:ext cx="464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a) A rocky or metallic object that flies through space, visible in the night sky.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4262735"/>
            <a:ext cx="464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b) A rocky or metallic object that travels through Earth’s atmosphere and lands on the ground.</a:t>
            </a:r>
          </a:p>
        </p:txBody>
      </p:sp>
      <p:pic>
        <p:nvPicPr>
          <p:cNvPr id="7" name="Picture 4" descr="j042386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6550" y="3336925"/>
            <a:ext cx="1670050" cy="1844675"/>
          </a:xfrm>
          <a:prstGeom prst="rect">
            <a:avLst/>
          </a:prstGeom>
          <a:noFill/>
        </p:spPr>
      </p:pic>
      <p:pic>
        <p:nvPicPr>
          <p:cNvPr id="8" name="Picture 5" descr="j0423852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3307842"/>
            <a:ext cx="1752600" cy="22400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Capturing Screen Shots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352800"/>
            <a:ext cx="7772400" cy="2743200"/>
          </a:xfrm>
        </p:spPr>
        <p:txBody>
          <a:bodyPr/>
          <a:lstStyle/>
          <a:p>
            <a:r>
              <a:rPr lang="en-US" sz="2800" dirty="0"/>
              <a:t>Within PowerPoint, select </a:t>
            </a:r>
            <a:r>
              <a:rPr lang="en-US" sz="2800" i="1" dirty="0"/>
              <a:t>insert—screenshot</a:t>
            </a:r>
            <a:r>
              <a:rPr lang="en-US" sz="2800" dirty="0"/>
              <a:t>.</a:t>
            </a:r>
          </a:p>
          <a:p>
            <a:r>
              <a:rPr lang="en-US" sz="2800" b="1" dirty="0"/>
              <a:t>OR</a:t>
            </a:r>
            <a:r>
              <a:rPr lang="en-US" sz="2800" dirty="0"/>
              <a:t> Press the “print screen” key to capture an image of the entire screen to the clipboard. Then “paste” to insert the new graphic into any application.</a:t>
            </a:r>
          </a:p>
        </p:txBody>
      </p:sp>
      <p:sp>
        <p:nvSpPr>
          <p:cNvPr id="202756" name="Text Box 4"/>
          <p:cNvSpPr txBox="1">
            <a:spLocks noChangeArrowheads="1"/>
          </p:cNvSpPr>
          <p:nvPr/>
        </p:nvSpPr>
        <p:spPr bwMode="auto">
          <a:xfrm>
            <a:off x="1066800" y="1905000"/>
            <a:ext cx="6934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In Windows, you can capture an image of the screen, and insert it into any application as a graphic. This can  be very handy in teaching computer techniques.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Capturing Screen Shots</a:t>
            </a:r>
          </a:p>
        </p:txBody>
      </p:sp>
      <p:sp>
        <p:nvSpPr>
          <p:cNvPr id="203779" name="Text Box 3"/>
          <p:cNvSpPr txBox="1">
            <a:spLocks noChangeArrowheads="1"/>
          </p:cNvSpPr>
          <p:nvPr/>
        </p:nvSpPr>
        <p:spPr bwMode="auto">
          <a:xfrm>
            <a:off x="838200" y="2057400"/>
            <a:ext cx="7391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TRY IT:</a:t>
            </a:r>
            <a:r>
              <a:rPr lang="en-US"/>
              <a:t> Take a screen shot of the previous slide. Paste it below.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Capturing Screen Shots</a:t>
            </a:r>
          </a:p>
        </p:txBody>
      </p:sp>
      <p:sp>
        <p:nvSpPr>
          <p:cNvPr id="203779" name="Text Box 3"/>
          <p:cNvSpPr txBox="1">
            <a:spLocks noChangeArrowheads="1"/>
          </p:cNvSpPr>
          <p:nvPr/>
        </p:nvSpPr>
        <p:spPr bwMode="auto">
          <a:xfrm>
            <a:off x="838200" y="2057400"/>
            <a:ext cx="7391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TRY IT:</a:t>
            </a:r>
            <a:r>
              <a:rPr lang="en-US" dirty="0"/>
              <a:t> Take a screen shot of a Web page or a screen in another program/app. Paste it below.</a:t>
            </a:r>
          </a:p>
        </p:txBody>
      </p:sp>
    </p:spTree>
    <p:extLst>
      <p:ext uri="{BB962C8B-B14F-4D97-AF65-F5344CB8AC3E}">
        <p14:creationId xmlns:p14="http://schemas.microsoft.com/office/powerpoint/2010/main" val="928249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Graphic Editing</a:t>
            </a:r>
            <a:br>
              <a:rPr lang="en-US" sz="4000"/>
            </a:br>
            <a:r>
              <a:rPr lang="en-US" sz="4000"/>
              <a:t>Using the Picture Toolbar</a:t>
            </a:r>
          </a:p>
        </p:txBody>
      </p:sp>
      <p:sp>
        <p:nvSpPr>
          <p:cNvPr id="204803" name="Text Box 3"/>
          <p:cNvSpPr txBox="1">
            <a:spLocks noChangeArrowheads="1"/>
          </p:cNvSpPr>
          <p:nvPr/>
        </p:nvSpPr>
        <p:spPr bwMode="auto">
          <a:xfrm>
            <a:off x="838200" y="1981200"/>
            <a:ext cx="7772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TRY IT: Take a </a:t>
            </a:r>
            <a:r>
              <a:rPr lang="en-US" i="1" dirty="0"/>
              <a:t>screen capture</a:t>
            </a:r>
            <a:r>
              <a:rPr lang="en-US" dirty="0"/>
              <a:t> of a menu or dialog in the ribbon of PowerPoint. Double-click the graphic to open the </a:t>
            </a:r>
            <a:r>
              <a:rPr lang="en-US" i="1" dirty="0"/>
              <a:t>drawing tools format</a:t>
            </a:r>
            <a:r>
              <a:rPr lang="en-US" dirty="0"/>
              <a:t> tab. Use the </a:t>
            </a:r>
            <a:r>
              <a:rPr lang="en-US" i="1" dirty="0"/>
              <a:t>cropping tool</a:t>
            </a:r>
            <a:r>
              <a:rPr lang="en-US" dirty="0"/>
              <a:t> to edit the graphic so that only the slide show menu shows. Add callouts as needed to explain information.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Slide Transitions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848600" cy="1524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To create a professional touch, you can create slide transitions as the professionals do on television. Open the </a:t>
            </a:r>
            <a:r>
              <a:rPr lang="en-US" sz="2800" i="1" dirty="0"/>
              <a:t>animations tab</a:t>
            </a:r>
            <a:r>
              <a:rPr lang="en-US" sz="2800" dirty="0"/>
              <a:t>, and select effects from the </a:t>
            </a:r>
            <a:r>
              <a:rPr lang="en-US" sz="2800" i="1" dirty="0"/>
              <a:t>transition to this slide group</a:t>
            </a:r>
            <a:r>
              <a:rPr lang="en-US" sz="2800" dirty="0"/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Slide Transitions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848600" cy="1524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/>
              <a:t>TRY IT: Try creating various slide transitions on different slides throughout this presentation.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Review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r>
              <a:rPr lang="en-US" dirty="0"/>
              <a:t>Download sounds</a:t>
            </a:r>
          </a:p>
          <a:p>
            <a:pPr lvl="1"/>
            <a:r>
              <a:rPr lang="en-US" dirty="0"/>
              <a:t>Download .wav</a:t>
            </a:r>
          </a:p>
          <a:p>
            <a:r>
              <a:rPr lang="en-US" dirty="0"/>
              <a:t>Trigger animations</a:t>
            </a:r>
          </a:p>
          <a:p>
            <a:pPr lvl="1"/>
            <a:r>
              <a:rPr lang="en-US" dirty="0"/>
              <a:t>From effects, turn out &amp; specify trigger.</a:t>
            </a:r>
          </a:p>
          <a:p>
            <a:pPr>
              <a:lnSpc>
                <a:spcPct val="90000"/>
              </a:lnSpc>
            </a:pPr>
            <a:r>
              <a:rPr lang="en-US" dirty="0"/>
              <a:t>Screen shots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Press </a:t>
            </a:r>
            <a:r>
              <a:rPr lang="en-US" i="1" dirty="0"/>
              <a:t>print screen</a:t>
            </a:r>
            <a:r>
              <a:rPr lang="en-US" dirty="0"/>
              <a:t> key and paste.</a:t>
            </a:r>
          </a:p>
          <a:p>
            <a:pPr>
              <a:lnSpc>
                <a:spcPct val="90000"/>
              </a:lnSpc>
            </a:pPr>
            <a:r>
              <a:rPr lang="en-US" dirty="0"/>
              <a:t>Slide transitions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Select effects from the </a:t>
            </a:r>
            <a:r>
              <a:rPr lang="en-US" i="1" dirty="0"/>
              <a:t>transition to this slide group.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2357</TotalTime>
  <Words>650</Words>
  <Application>Microsoft Office PowerPoint</Application>
  <PresentationFormat>Letter Paper (8.5x11 in)</PresentationFormat>
  <Paragraphs>74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Times New Roman</vt:lpstr>
      <vt:lpstr>Default Design</vt:lpstr>
      <vt:lpstr>Adding Multimedia Elements</vt:lpstr>
      <vt:lpstr>Multimedia we will cover:</vt:lpstr>
      <vt:lpstr>Downloading Sounds to Use with Custom Animation</vt:lpstr>
      <vt:lpstr>Downloading Sounds</vt:lpstr>
      <vt:lpstr>Downloading Sounds</vt:lpstr>
      <vt:lpstr>Downloading Sounds</vt:lpstr>
      <vt:lpstr>Downloading Sounds</vt:lpstr>
      <vt:lpstr>Downloading Sounds</vt:lpstr>
      <vt:lpstr>Make Animations Play with a Trigger</vt:lpstr>
      <vt:lpstr>Play on Trigger</vt:lpstr>
      <vt:lpstr>Play on Trigger</vt:lpstr>
      <vt:lpstr>Giving Feedback with Triggers</vt:lpstr>
      <vt:lpstr>Capturing Screen Shots</vt:lpstr>
      <vt:lpstr>Capturing Screen Shots</vt:lpstr>
      <vt:lpstr>Capturing Screen Shots</vt:lpstr>
      <vt:lpstr>Graphic Editing Using the Picture Toolbar</vt:lpstr>
      <vt:lpstr>Slide Transitions</vt:lpstr>
      <vt:lpstr>Slide Transitions</vt:lpstr>
      <vt:lpstr>Review</vt:lpstr>
    </vt:vector>
  </TitlesOfParts>
  <Company>College Misericordia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Activity</dc:title>
  <dc:creator>Dr. Stephen L. Broskoske</dc:creator>
  <cp:lastModifiedBy>Steve_and_Kim Broskoske</cp:lastModifiedBy>
  <cp:revision>100</cp:revision>
  <dcterms:created xsi:type="dcterms:W3CDTF">1999-06-21T15:29:59Z</dcterms:created>
  <dcterms:modified xsi:type="dcterms:W3CDTF">2024-10-15T16:11:05Z</dcterms:modified>
</cp:coreProperties>
</file>