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52" r:id="rId2"/>
    <p:sldMasterId id="2147483654" r:id="rId3"/>
  </p:sldMasterIdLst>
  <p:sldIdLst>
    <p:sldId id="261" r:id="rId4"/>
    <p:sldId id="264" r:id="rId5"/>
    <p:sldId id="265" r:id="rId6"/>
    <p:sldId id="266" r:id="rId7"/>
    <p:sldId id="267" r:id="rId8"/>
    <p:sldId id="268" r:id="rId9"/>
    <p:sldId id="269" r:id="rId10"/>
    <p:sldId id="272" r:id="rId11"/>
    <p:sldId id="273" r:id="rId12"/>
    <p:sldId id="274" r:id="rId13"/>
    <p:sldId id="270" r:id="rId14"/>
    <p:sldId id="271" r:id="rId1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93" autoAdjust="0"/>
    <p:restoredTop sz="94699" autoAdjust="0"/>
  </p:normalViewPr>
  <p:slideViewPr>
    <p:cSldViewPr>
      <p:cViewPr varScale="1">
        <p:scale>
          <a:sx n="70" d="100"/>
          <a:sy n="70" d="100"/>
        </p:scale>
        <p:origin x="-51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182A95-2E2A-40D7-9CBC-8EB2C500F58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CB9AD2-9FC6-44E0-B701-10AAE3D1805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2C1D6C-C04E-4DBB-89DC-3E5D9CFAAA9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B33544-0333-48B3-9619-884D0057BEA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BA06D8-39AD-4AF7-AA41-C4F5C42C072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A01B59-CD15-4E66-8C6D-592E44BE2D4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CDAE59-E643-4C8B-B056-94E389FD749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87F2A2-4353-4DEE-B747-585F9CD918F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628A57-0BB0-4B8C-88D0-186E265A662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BF6303-3C71-46FD-A795-3A694DA91CA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029BC4-11C3-488A-849C-EE260EE326B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626" name="Group 2"/>
          <p:cNvGrpSpPr>
            <a:grpSpLocks/>
          </p:cNvGrpSpPr>
          <p:nvPr/>
        </p:nvGrpSpPr>
        <p:grpSpPr bwMode="auto">
          <a:xfrm>
            <a:off x="0" y="0"/>
            <a:ext cx="9159875" cy="6858000"/>
            <a:chOff x="0" y="0"/>
            <a:chExt cx="5770" cy="4320"/>
          </a:xfrm>
        </p:grpSpPr>
        <p:sp>
          <p:nvSpPr>
            <p:cNvPr id="26627" name="Rectangle 3"/>
            <p:cNvSpPr>
              <a:spLocks noChangeArrowheads="1"/>
            </p:cNvSpPr>
            <p:nvPr userDrawn="1"/>
          </p:nvSpPr>
          <p:spPr bwMode="hidden">
            <a:xfrm>
              <a:off x="5232" y="1"/>
              <a:ext cx="528" cy="4319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tint val="94118"/>
                    <a:invGamma/>
                  </a:scheme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28" name="Rectangle 4"/>
            <p:cNvSpPr>
              <a:spLocks noChangeArrowheads="1"/>
            </p:cNvSpPr>
            <p:nvPr userDrawn="1"/>
          </p:nvSpPr>
          <p:spPr bwMode="hidden">
            <a:xfrm>
              <a:off x="1056" y="0"/>
              <a:ext cx="192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29" name="Rectangle 5"/>
            <p:cNvSpPr>
              <a:spLocks noChangeArrowheads="1"/>
            </p:cNvSpPr>
            <p:nvPr userDrawn="1"/>
          </p:nvSpPr>
          <p:spPr bwMode="hidden">
            <a:xfrm>
              <a:off x="1728" y="0"/>
              <a:ext cx="432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30" name="Rectangle 6"/>
            <p:cNvSpPr>
              <a:spLocks noChangeArrowheads="1"/>
            </p:cNvSpPr>
            <p:nvPr userDrawn="1"/>
          </p:nvSpPr>
          <p:spPr bwMode="hidden">
            <a:xfrm>
              <a:off x="2256" y="0"/>
              <a:ext cx="240" cy="432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31" name="Rectangle 7"/>
            <p:cNvSpPr>
              <a:spLocks noChangeArrowheads="1"/>
            </p:cNvSpPr>
            <p:nvPr userDrawn="1"/>
          </p:nvSpPr>
          <p:spPr bwMode="hidden">
            <a:xfrm>
              <a:off x="1344" y="0"/>
              <a:ext cx="384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32" name="Rectangle 8"/>
            <p:cNvSpPr>
              <a:spLocks noChangeArrowheads="1"/>
            </p:cNvSpPr>
            <p:nvPr userDrawn="1"/>
          </p:nvSpPr>
          <p:spPr bwMode="hidden">
            <a:xfrm>
              <a:off x="480" y="0"/>
              <a:ext cx="576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33" name="Rectangle 9"/>
            <p:cNvSpPr>
              <a:spLocks noChangeArrowheads="1"/>
            </p:cNvSpPr>
            <p:nvPr userDrawn="1"/>
          </p:nvSpPr>
          <p:spPr bwMode="hidden">
            <a:xfrm>
              <a:off x="288" y="0"/>
              <a:ext cx="192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shade val="8470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34" name="Rectangle 10"/>
            <p:cNvSpPr>
              <a:spLocks noChangeArrowheads="1"/>
            </p:cNvSpPr>
            <p:nvPr userDrawn="1"/>
          </p:nvSpPr>
          <p:spPr bwMode="hidden">
            <a:xfrm>
              <a:off x="0" y="0"/>
              <a:ext cx="288" cy="4320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35" name="Rectangle 11"/>
            <p:cNvSpPr>
              <a:spLocks noChangeArrowheads="1"/>
            </p:cNvSpPr>
            <p:nvPr userDrawn="1"/>
          </p:nvSpPr>
          <p:spPr bwMode="hidden">
            <a:xfrm>
              <a:off x="2160" y="0"/>
              <a:ext cx="240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36" name="Rectangle 12"/>
            <p:cNvSpPr>
              <a:spLocks noChangeArrowheads="1"/>
            </p:cNvSpPr>
            <p:nvPr userDrawn="1"/>
          </p:nvSpPr>
          <p:spPr bwMode="hidden">
            <a:xfrm>
              <a:off x="2784" y="0"/>
              <a:ext cx="528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37" name="Rectangle 13"/>
            <p:cNvSpPr>
              <a:spLocks noChangeArrowheads="1"/>
            </p:cNvSpPr>
            <p:nvPr userDrawn="1"/>
          </p:nvSpPr>
          <p:spPr bwMode="hidden">
            <a:xfrm>
              <a:off x="1248" y="0"/>
              <a:ext cx="144" cy="4320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38" name="Rectangle 14"/>
            <p:cNvSpPr>
              <a:spLocks noChangeArrowheads="1"/>
            </p:cNvSpPr>
            <p:nvPr userDrawn="1"/>
          </p:nvSpPr>
          <p:spPr bwMode="hidden">
            <a:xfrm>
              <a:off x="3300" y="0"/>
              <a:ext cx="252" cy="4320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39" name="Rectangle 15"/>
            <p:cNvSpPr>
              <a:spLocks noChangeArrowheads="1"/>
            </p:cNvSpPr>
            <p:nvPr userDrawn="1"/>
          </p:nvSpPr>
          <p:spPr bwMode="hidden">
            <a:xfrm>
              <a:off x="4656" y="0"/>
              <a:ext cx="144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shade val="96863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40" name="Rectangle 16"/>
            <p:cNvSpPr>
              <a:spLocks noChangeArrowheads="1"/>
            </p:cNvSpPr>
            <p:nvPr userDrawn="1"/>
          </p:nvSpPr>
          <p:spPr bwMode="hidden">
            <a:xfrm>
              <a:off x="4608" y="0"/>
              <a:ext cx="672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41" name="Rectangle 17"/>
            <p:cNvSpPr>
              <a:spLocks noChangeArrowheads="1"/>
            </p:cNvSpPr>
            <p:nvPr userDrawn="1"/>
          </p:nvSpPr>
          <p:spPr bwMode="hidden">
            <a:xfrm>
              <a:off x="3504" y="0"/>
              <a:ext cx="624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42" name="Rectangle 18"/>
            <p:cNvSpPr>
              <a:spLocks noChangeArrowheads="1"/>
            </p:cNvSpPr>
            <p:nvPr userDrawn="1"/>
          </p:nvSpPr>
          <p:spPr bwMode="hidden">
            <a:xfrm>
              <a:off x="3840" y="0"/>
              <a:ext cx="528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43" name="Rectangle 19"/>
            <p:cNvSpPr>
              <a:spLocks noChangeArrowheads="1"/>
            </p:cNvSpPr>
            <p:nvPr userDrawn="1"/>
          </p:nvSpPr>
          <p:spPr bwMode="hidden">
            <a:xfrm>
              <a:off x="4368" y="0"/>
              <a:ext cx="240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shade val="96863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44" name="Rectangle 20"/>
            <p:cNvSpPr>
              <a:spLocks noChangeArrowheads="1"/>
            </p:cNvSpPr>
            <p:nvPr userDrawn="1"/>
          </p:nvSpPr>
          <p:spPr bwMode="hidden">
            <a:xfrm>
              <a:off x="2680" y="0"/>
              <a:ext cx="152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45" name="Rectangle 21"/>
            <p:cNvSpPr>
              <a:spLocks noChangeArrowheads="1"/>
            </p:cNvSpPr>
            <p:nvPr userDrawn="1"/>
          </p:nvSpPr>
          <p:spPr bwMode="hidden">
            <a:xfrm>
              <a:off x="2366" y="0"/>
              <a:ext cx="336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46" name="Freeform 22"/>
            <p:cNvSpPr>
              <a:spLocks/>
            </p:cNvSpPr>
            <p:nvPr userDrawn="1"/>
          </p:nvSpPr>
          <p:spPr bwMode="hidden">
            <a:xfrm>
              <a:off x="1" y="3875"/>
              <a:ext cx="5760" cy="445"/>
            </a:xfrm>
            <a:custGeom>
              <a:avLst/>
              <a:gdLst/>
              <a:ahLst/>
              <a:cxnLst>
                <a:cxn ang="0">
                  <a:pos x="5700" y="86"/>
                </a:cxn>
                <a:cxn ang="0">
                  <a:pos x="5508" y="86"/>
                </a:cxn>
                <a:cxn ang="0">
                  <a:pos x="5454" y="76"/>
                </a:cxn>
                <a:cxn ang="0">
                  <a:pos x="5448" y="65"/>
                </a:cxn>
                <a:cxn ang="0">
                  <a:pos x="5442" y="44"/>
                </a:cxn>
                <a:cxn ang="0">
                  <a:pos x="5414" y="18"/>
                </a:cxn>
                <a:cxn ang="0">
                  <a:pos x="5332" y="7"/>
                </a:cxn>
                <a:cxn ang="0">
                  <a:pos x="5051" y="22"/>
                </a:cxn>
                <a:cxn ang="0">
                  <a:pos x="4986" y="55"/>
                </a:cxn>
                <a:cxn ang="0">
                  <a:pos x="4854" y="102"/>
                </a:cxn>
                <a:cxn ang="0">
                  <a:pos x="4740" y="112"/>
                </a:cxn>
                <a:cxn ang="0">
                  <a:pos x="4662" y="91"/>
                </a:cxn>
                <a:cxn ang="0">
                  <a:pos x="4598" y="25"/>
                </a:cxn>
                <a:cxn ang="0">
                  <a:pos x="4514" y="9"/>
                </a:cxn>
                <a:cxn ang="0">
                  <a:pos x="4410" y="39"/>
                </a:cxn>
                <a:cxn ang="0">
                  <a:pos x="4236" y="81"/>
                </a:cxn>
                <a:cxn ang="0">
                  <a:pos x="4020" y="102"/>
                </a:cxn>
                <a:cxn ang="0">
                  <a:pos x="3810" y="102"/>
                </a:cxn>
                <a:cxn ang="0">
                  <a:pos x="3654" y="76"/>
                </a:cxn>
                <a:cxn ang="0">
                  <a:pos x="3594" y="50"/>
                </a:cxn>
                <a:cxn ang="0">
                  <a:pos x="3528" y="44"/>
                </a:cxn>
                <a:cxn ang="0">
                  <a:pos x="3480" y="55"/>
                </a:cxn>
                <a:cxn ang="0">
                  <a:pos x="3420" y="76"/>
                </a:cxn>
                <a:cxn ang="0">
                  <a:pos x="3048" y="112"/>
                </a:cxn>
                <a:cxn ang="0">
                  <a:pos x="2844" y="128"/>
                </a:cxn>
                <a:cxn ang="0">
                  <a:pos x="2742" y="117"/>
                </a:cxn>
                <a:cxn ang="0">
                  <a:pos x="2710" y="56"/>
                </a:cxn>
                <a:cxn ang="0">
                  <a:pos x="2658" y="50"/>
                </a:cxn>
                <a:cxn ang="0">
                  <a:pos x="2558" y="95"/>
                </a:cxn>
                <a:cxn ang="0">
                  <a:pos x="2444" y="109"/>
                </a:cxn>
                <a:cxn ang="0">
                  <a:pos x="2322" y="91"/>
                </a:cxn>
                <a:cxn ang="0">
                  <a:pos x="2274" y="70"/>
                </a:cxn>
                <a:cxn ang="0">
                  <a:pos x="2185" y="3"/>
                </a:cxn>
                <a:cxn ang="0">
                  <a:pos x="2048" y="64"/>
                </a:cxn>
                <a:cxn ang="0">
                  <a:pos x="1794" y="102"/>
                </a:cxn>
                <a:cxn ang="0">
                  <a:pos x="1560" y="91"/>
                </a:cxn>
                <a:cxn ang="0">
                  <a:pos x="1482" y="76"/>
                </a:cxn>
                <a:cxn ang="0">
                  <a:pos x="1428" y="50"/>
                </a:cxn>
                <a:cxn ang="0">
                  <a:pos x="1374" y="44"/>
                </a:cxn>
                <a:cxn ang="0">
                  <a:pos x="1308" y="55"/>
                </a:cxn>
                <a:cxn ang="0">
                  <a:pos x="1140" y="107"/>
                </a:cxn>
                <a:cxn ang="0">
                  <a:pos x="948" y="143"/>
                </a:cxn>
                <a:cxn ang="0">
                  <a:pos x="708" y="138"/>
                </a:cxn>
                <a:cxn ang="0">
                  <a:pos x="534" y="96"/>
                </a:cxn>
                <a:cxn ang="0">
                  <a:pos x="444" y="55"/>
                </a:cxn>
                <a:cxn ang="0">
                  <a:pos x="396" y="34"/>
                </a:cxn>
                <a:cxn ang="0">
                  <a:pos x="378" y="39"/>
                </a:cxn>
                <a:cxn ang="0">
                  <a:pos x="342" y="70"/>
                </a:cxn>
                <a:cxn ang="0">
                  <a:pos x="288" y="96"/>
                </a:cxn>
                <a:cxn ang="0">
                  <a:pos x="192" y="112"/>
                </a:cxn>
                <a:cxn ang="0">
                  <a:pos x="90" y="112"/>
                </a:cxn>
                <a:cxn ang="0">
                  <a:pos x="0" y="96"/>
                </a:cxn>
                <a:cxn ang="0">
                  <a:pos x="5760" y="445"/>
                </a:cxn>
              </a:cxnLst>
              <a:rect l="0" t="0" r="r" b="b"/>
              <a:pathLst>
                <a:path w="5760" h="445">
                  <a:moveTo>
                    <a:pt x="5760" y="445"/>
                  </a:moveTo>
                  <a:lnTo>
                    <a:pt x="5760" y="76"/>
                  </a:lnTo>
                  <a:lnTo>
                    <a:pt x="5730" y="81"/>
                  </a:lnTo>
                  <a:lnTo>
                    <a:pt x="5700" y="86"/>
                  </a:lnTo>
                  <a:lnTo>
                    <a:pt x="5646" y="91"/>
                  </a:lnTo>
                  <a:lnTo>
                    <a:pt x="5592" y="91"/>
                  </a:lnTo>
                  <a:lnTo>
                    <a:pt x="5544" y="91"/>
                  </a:lnTo>
                  <a:lnTo>
                    <a:pt x="5508" y="86"/>
                  </a:lnTo>
                  <a:lnTo>
                    <a:pt x="5490" y="86"/>
                  </a:lnTo>
                  <a:lnTo>
                    <a:pt x="5478" y="81"/>
                  </a:lnTo>
                  <a:lnTo>
                    <a:pt x="5466" y="76"/>
                  </a:lnTo>
                  <a:lnTo>
                    <a:pt x="5454" y="76"/>
                  </a:lnTo>
                  <a:lnTo>
                    <a:pt x="5454" y="70"/>
                  </a:lnTo>
                  <a:lnTo>
                    <a:pt x="5454" y="70"/>
                  </a:lnTo>
                  <a:lnTo>
                    <a:pt x="5448" y="70"/>
                  </a:lnTo>
                  <a:lnTo>
                    <a:pt x="5448" y="65"/>
                  </a:lnTo>
                  <a:lnTo>
                    <a:pt x="5448" y="60"/>
                  </a:lnTo>
                  <a:lnTo>
                    <a:pt x="5448" y="55"/>
                  </a:lnTo>
                  <a:lnTo>
                    <a:pt x="5442" y="50"/>
                  </a:lnTo>
                  <a:lnTo>
                    <a:pt x="5442" y="44"/>
                  </a:lnTo>
                  <a:lnTo>
                    <a:pt x="5436" y="39"/>
                  </a:lnTo>
                  <a:lnTo>
                    <a:pt x="5424" y="34"/>
                  </a:lnTo>
                  <a:lnTo>
                    <a:pt x="5418" y="29"/>
                  </a:lnTo>
                  <a:lnTo>
                    <a:pt x="5414" y="18"/>
                  </a:lnTo>
                  <a:lnTo>
                    <a:pt x="5401" y="16"/>
                  </a:lnTo>
                  <a:lnTo>
                    <a:pt x="5386" y="10"/>
                  </a:lnTo>
                  <a:lnTo>
                    <a:pt x="5368" y="7"/>
                  </a:lnTo>
                  <a:lnTo>
                    <a:pt x="5332" y="7"/>
                  </a:lnTo>
                  <a:lnTo>
                    <a:pt x="5246" y="10"/>
                  </a:lnTo>
                  <a:lnTo>
                    <a:pt x="5144" y="7"/>
                  </a:lnTo>
                  <a:lnTo>
                    <a:pt x="5090" y="16"/>
                  </a:lnTo>
                  <a:lnTo>
                    <a:pt x="5051" y="22"/>
                  </a:lnTo>
                  <a:lnTo>
                    <a:pt x="5036" y="30"/>
                  </a:lnTo>
                  <a:lnTo>
                    <a:pt x="5022" y="39"/>
                  </a:lnTo>
                  <a:lnTo>
                    <a:pt x="5010" y="44"/>
                  </a:lnTo>
                  <a:lnTo>
                    <a:pt x="4986" y="55"/>
                  </a:lnTo>
                  <a:lnTo>
                    <a:pt x="4950" y="70"/>
                  </a:lnTo>
                  <a:lnTo>
                    <a:pt x="4920" y="86"/>
                  </a:lnTo>
                  <a:lnTo>
                    <a:pt x="4884" y="96"/>
                  </a:lnTo>
                  <a:lnTo>
                    <a:pt x="4854" y="102"/>
                  </a:lnTo>
                  <a:lnTo>
                    <a:pt x="4824" y="107"/>
                  </a:lnTo>
                  <a:lnTo>
                    <a:pt x="4794" y="112"/>
                  </a:lnTo>
                  <a:lnTo>
                    <a:pt x="4764" y="112"/>
                  </a:lnTo>
                  <a:lnTo>
                    <a:pt x="4740" y="112"/>
                  </a:lnTo>
                  <a:lnTo>
                    <a:pt x="4716" y="107"/>
                  </a:lnTo>
                  <a:lnTo>
                    <a:pt x="4698" y="102"/>
                  </a:lnTo>
                  <a:lnTo>
                    <a:pt x="4674" y="96"/>
                  </a:lnTo>
                  <a:lnTo>
                    <a:pt x="4662" y="91"/>
                  </a:lnTo>
                  <a:lnTo>
                    <a:pt x="4644" y="86"/>
                  </a:lnTo>
                  <a:lnTo>
                    <a:pt x="4631" y="66"/>
                  </a:lnTo>
                  <a:lnTo>
                    <a:pt x="4617" y="42"/>
                  </a:lnTo>
                  <a:lnTo>
                    <a:pt x="4598" y="25"/>
                  </a:lnTo>
                  <a:lnTo>
                    <a:pt x="4584" y="13"/>
                  </a:lnTo>
                  <a:lnTo>
                    <a:pt x="4565" y="4"/>
                  </a:lnTo>
                  <a:lnTo>
                    <a:pt x="4535" y="3"/>
                  </a:lnTo>
                  <a:lnTo>
                    <a:pt x="4514" y="9"/>
                  </a:lnTo>
                  <a:lnTo>
                    <a:pt x="4494" y="18"/>
                  </a:lnTo>
                  <a:lnTo>
                    <a:pt x="4471" y="23"/>
                  </a:lnTo>
                  <a:lnTo>
                    <a:pt x="4440" y="29"/>
                  </a:lnTo>
                  <a:lnTo>
                    <a:pt x="4410" y="39"/>
                  </a:lnTo>
                  <a:lnTo>
                    <a:pt x="4374" y="50"/>
                  </a:lnTo>
                  <a:lnTo>
                    <a:pt x="4332" y="60"/>
                  </a:lnTo>
                  <a:lnTo>
                    <a:pt x="4284" y="76"/>
                  </a:lnTo>
                  <a:lnTo>
                    <a:pt x="4236" y="81"/>
                  </a:lnTo>
                  <a:lnTo>
                    <a:pt x="4183" y="91"/>
                  </a:lnTo>
                  <a:lnTo>
                    <a:pt x="4128" y="96"/>
                  </a:lnTo>
                  <a:lnTo>
                    <a:pt x="4074" y="102"/>
                  </a:lnTo>
                  <a:lnTo>
                    <a:pt x="4020" y="102"/>
                  </a:lnTo>
                  <a:lnTo>
                    <a:pt x="3966" y="102"/>
                  </a:lnTo>
                  <a:lnTo>
                    <a:pt x="3912" y="102"/>
                  </a:lnTo>
                  <a:lnTo>
                    <a:pt x="3858" y="102"/>
                  </a:lnTo>
                  <a:lnTo>
                    <a:pt x="3810" y="102"/>
                  </a:lnTo>
                  <a:lnTo>
                    <a:pt x="3762" y="96"/>
                  </a:lnTo>
                  <a:lnTo>
                    <a:pt x="3726" y="91"/>
                  </a:lnTo>
                  <a:lnTo>
                    <a:pt x="3684" y="81"/>
                  </a:lnTo>
                  <a:lnTo>
                    <a:pt x="3654" y="76"/>
                  </a:lnTo>
                  <a:lnTo>
                    <a:pt x="3642" y="70"/>
                  </a:lnTo>
                  <a:lnTo>
                    <a:pt x="3630" y="65"/>
                  </a:lnTo>
                  <a:lnTo>
                    <a:pt x="3612" y="60"/>
                  </a:lnTo>
                  <a:lnTo>
                    <a:pt x="3594" y="50"/>
                  </a:lnTo>
                  <a:lnTo>
                    <a:pt x="3576" y="50"/>
                  </a:lnTo>
                  <a:lnTo>
                    <a:pt x="3558" y="44"/>
                  </a:lnTo>
                  <a:lnTo>
                    <a:pt x="3540" y="44"/>
                  </a:lnTo>
                  <a:lnTo>
                    <a:pt x="3528" y="44"/>
                  </a:lnTo>
                  <a:lnTo>
                    <a:pt x="3516" y="50"/>
                  </a:lnTo>
                  <a:lnTo>
                    <a:pt x="3504" y="50"/>
                  </a:lnTo>
                  <a:lnTo>
                    <a:pt x="3492" y="55"/>
                  </a:lnTo>
                  <a:lnTo>
                    <a:pt x="3480" y="55"/>
                  </a:lnTo>
                  <a:lnTo>
                    <a:pt x="3468" y="65"/>
                  </a:lnTo>
                  <a:lnTo>
                    <a:pt x="3456" y="70"/>
                  </a:lnTo>
                  <a:lnTo>
                    <a:pt x="3450" y="70"/>
                  </a:lnTo>
                  <a:lnTo>
                    <a:pt x="3420" y="76"/>
                  </a:lnTo>
                  <a:lnTo>
                    <a:pt x="3330" y="81"/>
                  </a:lnTo>
                  <a:lnTo>
                    <a:pt x="3204" y="91"/>
                  </a:lnTo>
                  <a:lnTo>
                    <a:pt x="3126" y="102"/>
                  </a:lnTo>
                  <a:lnTo>
                    <a:pt x="3048" y="112"/>
                  </a:lnTo>
                  <a:lnTo>
                    <a:pt x="2970" y="123"/>
                  </a:lnTo>
                  <a:lnTo>
                    <a:pt x="2904" y="128"/>
                  </a:lnTo>
                  <a:lnTo>
                    <a:pt x="2868" y="128"/>
                  </a:lnTo>
                  <a:lnTo>
                    <a:pt x="2844" y="128"/>
                  </a:lnTo>
                  <a:lnTo>
                    <a:pt x="2814" y="128"/>
                  </a:lnTo>
                  <a:lnTo>
                    <a:pt x="2790" y="128"/>
                  </a:lnTo>
                  <a:lnTo>
                    <a:pt x="2766" y="123"/>
                  </a:lnTo>
                  <a:lnTo>
                    <a:pt x="2742" y="117"/>
                  </a:lnTo>
                  <a:lnTo>
                    <a:pt x="2724" y="112"/>
                  </a:lnTo>
                  <a:lnTo>
                    <a:pt x="2706" y="107"/>
                  </a:lnTo>
                  <a:lnTo>
                    <a:pt x="2704" y="83"/>
                  </a:lnTo>
                  <a:lnTo>
                    <a:pt x="2710" y="56"/>
                  </a:lnTo>
                  <a:lnTo>
                    <a:pt x="2710" y="36"/>
                  </a:lnTo>
                  <a:lnTo>
                    <a:pt x="2696" y="25"/>
                  </a:lnTo>
                  <a:lnTo>
                    <a:pt x="2672" y="36"/>
                  </a:lnTo>
                  <a:lnTo>
                    <a:pt x="2658" y="50"/>
                  </a:lnTo>
                  <a:lnTo>
                    <a:pt x="2638" y="60"/>
                  </a:lnTo>
                  <a:lnTo>
                    <a:pt x="2614" y="76"/>
                  </a:lnTo>
                  <a:lnTo>
                    <a:pt x="2590" y="84"/>
                  </a:lnTo>
                  <a:lnTo>
                    <a:pt x="2558" y="95"/>
                  </a:lnTo>
                  <a:lnTo>
                    <a:pt x="2536" y="98"/>
                  </a:lnTo>
                  <a:lnTo>
                    <a:pt x="2508" y="102"/>
                  </a:lnTo>
                  <a:lnTo>
                    <a:pt x="2478" y="105"/>
                  </a:lnTo>
                  <a:lnTo>
                    <a:pt x="2444" y="109"/>
                  </a:lnTo>
                  <a:lnTo>
                    <a:pt x="2410" y="110"/>
                  </a:lnTo>
                  <a:lnTo>
                    <a:pt x="2374" y="107"/>
                  </a:lnTo>
                  <a:lnTo>
                    <a:pt x="2348" y="103"/>
                  </a:lnTo>
                  <a:lnTo>
                    <a:pt x="2322" y="91"/>
                  </a:lnTo>
                  <a:lnTo>
                    <a:pt x="2304" y="86"/>
                  </a:lnTo>
                  <a:lnTo>
                    <a:pt x="2292" y="81"/>
                  </a:lnTo>
                  <a:lnTo>
                    <a:pt x="2286" y="76"/>
                  </a:lnTo>
                  <a:lnTo>
                    <a:pt x="2274" y="70"/>
                  </a:lnTo>
                  <a:lnTo>
                    <a:pt x="2268" y="65"/>
                  </a:lnTo>
                  <a:lnTo>
                    <a:pt x="2246" y="18"/>
                  </a:lnTo>
                  <a:lnTo>
                    <a:pt x="2224" y="0"/>
                  </a:lnTo>
                  <a:lnTo>
                    <a:pt x="2185" y="3"/>
                  </a:lnTo>
                  <a:lnTo>
                    <a:pt x="2156" y="16"/>
                  </a:lnTo>
                  <a:lnTo>
                    <a:pt x="2126" y="22"/>
                  </a:lnTo>
                  <a:lnTo>
                    <a:pt x="2081" y="49"/>
                  </a:lnTo>
                  <a:lnTo>
                    <a:pt x="2048" y="64"/>
                  </a:lnTo>
                  <a:lnTo>
                    <a:pt x="2018" y="76"/>
                  </a:lnTo>
                  <a:lnTo>
                    <a:pt x="1986" y="96"/>
                  </a:lnTo>
                  <a:lnTo>
                    <a:pt x="1896" y="102"/>
                  </a:lnTo>
                  <a:lnTo>
                    <a:pt x="1794" y="102"/>
                  </a:lnTo>
                  <a:lnTo>
                    <a:pt x="1692" y="102"/>
                  </a:lnTo>
                  <a:lnTo>
                    <a:pt x="1644" y="102"/>
                  </a:lnTo>
                  <a:lnTo>
                    <a:pt x="1602" y="96"/>
                  </a:lnTo>
                  <a:lnTo>
                    <a:pt x="1560" y="91"/>
                  </a:lnTo>
                  <a:lnTo>
                    <a:pt x="1524" y="86"/>
                  </a:lnTo>
                  <a:lnTo>
                    <a:pt x="1506" y="86"/>
                  </a:lnTo>
                  <a:lnTo>
                    <a:pt x="1494" y="81"/>
                  </a:lnTo>
                  <a:lnTo>
                    <a:pt x="1482" y="76"/>
                  </a:lnTo>
                  <a:lnTo>
                    <a:pt x="1476" y="70"/>
                  </a:lnTo>
                  <a:lnTo>
                    <a:pt x="1458" y="65"/>
                  </a:lnTo>
                  <a:lnTo>
                    <a:pt x="1440" y="55"/>
                  </a:lnTo>
                  <a:lnTo>
                    <a:pt x="1428" y="50"/>
                  </a:lnTo>
                  <a:lnTo>
                    <a:pt x="1410" y="50"/>
                  </a:lnTo>
                  <a:lnTo>
                    <a:pt x="1398" y="44"/>
                  </a:lnTo>
                  <a:lnTo>
                    <a:pt x="1386" y="44"/>
                  </a:lnTo>
                  <a:lnTo>
                    <a:pt x="1374" y="44"/>
                  </a:lnTo>
                  <a:lnTo>
                    <a:pt x="1356" y="44"/>
                  </a:lnTo>
                  <a:lnTo>
                    <a:pt x="1344" y="44"/>
                  </a:lnTo>
                  <a:lnTo>
                    <a:pt x="1332" y="50"/>
                  </a:lnTo>
                  <a:lnTo>
                    <a:pt x="1308" y="55"/>
                  </a:lnTo>
                  <a:lnTo>
                    <a:pt x="1260" y="70"/>
                  </a:lnTo>
                  <a:lnTo>
                    <a:pt x="1218" y="86"/>
                  </a:lnTo>
                  <a:lnTo>
                    <a:pt x="1176" y="96"/>
                  </a:lnTo>
                  <a:lnTo>
                    <a:pt x="1140" y="107"/>
                  </a:lnTo>
                  <a:lnTo>
                    <a:pt x="1098" y="117"/>
                  </a:lnTo>
                  <a:lnTo>
                    <a:pt x="1062" y="128"/>
                  </a:lnTo>
                  <a:lnTo>
                    <a:pt x="1020" y="133"/>
                  </a:lnTo>
                  <a:lnTo>
                    <a:pt x="948" y="143"/>
                  </a:lnTo>
                  <a:lnTo>
                    <a:pt x="882" y="149"/>
                  </a:lnTo>
                  <a:lnTo>
                    <a:pt x="822" y="149"/>
                  </a:lnTo>
                  <a:lnTo>
                    <a:pt x="762" y="143"/>
                  </a:lnTo>
                  <a:lnTo>
                    <a:pt x="708" y="138"/>
                  </a:lnTo>
                  <a:lnTo>
                    <a:pt x="654" y="128"/>
                  </a:lnTo>
                  <a:lnTo>
                    <a:pt x="612" y="117"/>
                  </a:lnTo>
                  <a:lnTo>
                    <a:pt x="570" y="107"/>
                  </a:lnTo>
                  <a:lnTo>
                    <a:pt x="534" y="96"/>
                  </a:lnTo>
                  <a:lnTo>
                    <a:pt x="504" y="86"/>
                  </a:lnTo>
                  <a:lnTo>
                    <a:pt x="480" y="76"/>
                  </a:lnTo>
                  <a:lnTo>
                    <a:pt x="462" y="65"/>
                  </a:lnTo>
                  <a:lnTo>
                    <a:pt x="444" y="55"/>
                  </a:lnTo>
                  <a:lnTo>
                    <a:pt x="426" y="44"/>
                  </a:lnTo>
                  <a:lnTo>
                    <a:pt x="408" y="34"/>
                  </a:lnTo>
                  <a:lnTo>
                    <a:pt x="402" y="34"/>
                  </a:lnTo>
                  <a:lnTo>
                    <a:pt x="396" y="34"/>
                  </a:lnTo>
                  <a:lnTo>
                    <a:pt x="390" y="34"/>
                  </a:lnTo>
                  <a:lnTo>
                    <a:pt x="390" y="34"/>
                  </a:lnTo>
                  <a:lnTo>
                    <a:pt x="384" y="34"/>
                  </a:lnTo>
                  <a:lnTo>
                    <a:pt x="378" y="39"/>
                  </a:lnTo>
                  <a:lnTo>
                    <a:pt x="372" y="44"/>
                  </a:lnTo>
                  <a:lnTo>
                    <a:pt x="360" y="55"/>
                  </a:lnTo>
                  <a:lnTo>
                    <a:pt x="348" y="65"/>
                  </a:lnTo>
                  <a:lnTo>
                    <a:pt x="342" y="70"/>
                  </a:lnTo>
                  <a:lnTo>
                    <a:pt x="336" y="76"/>
                  </a:lnTo>
                  <a:lnTo>
                    <a:pt x="324" y="86"/>
                  </a:lnTo>
                  <a:lnTo>
                    <a:pt x="306" y="91"/>
                  </a:lnTo>
                  <a:lnTo>
                    <a:pt x="288" y="96"/>
                  </a:lnTo>
                  <a:lnTo>
                    <a:pt x="264" y="102"/>
                  </a:lnTo>
                  <a:lnTo>
                    <a:pt x="240" y="107"/>
                  </a:lnTo>
                  <a:lnTo>
                    <a:pt x="216" y="112"/>
                  </a:lnTo>
                  <a:lnTo>
                    <a:pt x="192" y="112"/>
                  </a:lnTo>
                  <a:lnTo>
                    <a:pt x="168" y="117"/>
                  </a:lnTo>
                  <a:lnTo>
                    <a:pt x="145" y="117"/>
                  </a:lnTo>
                  <a:lnTo>
                    <a:pt x="120" y="117"/>
                  </a:lnTo>
                  <a:lnTo>
                    <a:pt x="90" y="112"/>
                  </a:lnTo>
                  <a:lnTo>
                    <a:pt x="66" y="112"/>
                  </a:lnTo>
                  <a:lnTo>
                    <a:pt x="42" y="107"/>
                  </a:lnTo>
                  <a:lnTo>
                    <a:pt x="24" y="102"/>
                  </a:lnTo>
                  <a:lnTo>
                    <a:pt x="0" y="96"/>
                  </a:lnTo>
                  <a:lnTo>
                    <a:pt x="0" y="445"/>
                  </a:lnTo>
                  <a:lnTo>
                    <a:pt x="5760" y="445"/>
                  </a:lnTo>
                  <a:lnTo>
                    <a:pt x="5760" y="445"/>
                  </a:lnTo>
                  <a:lnTo>
                    <a:pt x="5760" y="445"/>
                  </a:lnTo>
                </a:path>
              </a:pathLst>
            </a:custGeom>
            <a:solidFill>
              <a:schemeClr val="accent2">
                <a:alpha val="50000"/>
              </a:schemeClr>
            </a:soli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647" name="Freeform 23"/>
            <p:cNvSpPr>
              <a:spLocks/>
            </p:cNvSpPr>
            <p:nvPr userDrawn="1"/>
          </p:nvSpPr>
          <p:spPr bwMode="hidden">
            <a:xfrm>
              <a:off x="0" y="3867"/>
              <a:ext cx="5770" cy="174"/>
            </a:xfrm>
            <a:custGeom>
              <a:avLst/>
              <a:gdLst/>
              <a:ahLst/>
              <a:cxnLst>
                <a:cxn ang="0">
                  <a:pos x="4993" y="66"/>
                </a:cxn>
                <a:cxn ang="0">
                  <a:pos x="4771" y="132"/>
                </a:cxn>
                <a:cxn ang="0">
                  <a:pos x="4640" y="96"/>
                </a:cxn>
                <a:cxn ang="0">
                  <a:pos x="4598" y="36"/>
                </a:cxn>
                <a:cxn ang="0">
                  <a:pos x="4478" y="30"/>
                </a:cxn>
                <a:cxn ang="0">
                  <a:pos x="4186" y="108"/>
                </a:cxn>
                <a:cxn ang="0">
                  <a:pos x="3815" y="120"/>
                </a:cxn>
                <a:cxn ang="0">
                  <a:pos x="3617" y="72"/>
                </a:cxn>
                <a:cxn ang="0">
                  <a:pos x="3510" y="60"/>
                </a:cxn>
                <a:cxn ang="0">
                  <a:pos x="3336" y="96"/>
                </a:cxn>
                <a:cxn ang="0">
                  <a:pos x="2846" y="150"/>
                </a:cxn>
                <a:cxn ang="0">
                  <a:pos x="2703" y="96"/>
                </a:cxn>
                <a:cxn ang="0">
                  <a:pos x="2619" y="90"/>
                </a:cxn>
                <a:cxn ang="0">
                  <a:pos x="2416" y="132"/>
                </a:cxn>
                <a:cxn ang="0">
                  <a:pos x="2278" y="84"/>
                </a:cxn>
                <a:cxn ang="0">
                  <a:pos x="2151" y="36"/>
                </a:cxn>
                <a:cxn ang="0">
                  <a:pos x="1947" y="120"/>
                </a:cxn>
                <a:cxn ang="0">
                  <a:pos x="1525" y="102"/>
                </a:cxn>
                <a:cxn ang="0">
                  <a:pos x="1429" y="60"/>
                </a:cxn>
                <a:cxn ang="0">
                  <a:pos x="1333" y="60"/>
                </a:cxn>
                <a:cxn ang="0">
                  <a:pos x="1058" y="150"/>
                </a:cxn>
                <a:cxn ang="0">
                  <a:pos x="652" y="150"/>
                </a:cxn>
                <a:cxn ang="0">
                  <a:pos x="442" y="66"/>
                </a:cxn>
                <a:cxn ang="0">
                  <a:pos x="377" y="48"/>
                </a:cxn>
                <a:cxn ang="0">
                  <a:pos x="305" y="108"/>
                </a:cxn>
                <a:cxn ang="0">
                  <a:pos x="144" y="138"/>
                </a:cxn>
                <a:cxn ang="0">
                  <a:pos x="0" y="96"/>
                </a:cxn>
                <a:cxn ang="0">
                  <a:pos x="167" y="120"/>
                </a:cxn>
                <a:cxn ang="0">
                  <a:pos x="323" y="84"/>
                </a:cxn>
                <a:cxn ang="0">
                  <a:pos x="383" y="24"/>
                </a:cxn>
                <a:cxn ang="0">
                  <a:pos x="460" y="60"/>
                </a:cxn>
                <a:cxn ang="0">
                  <a:pos x="706" y="144"/>
                </a:cxn>
                <a:cxn ang="0">
                  <a:pos x="1100" y="120"/>
                </a:cxn>
                <a:cxn ang="0">
                  <a:pos x="1345" y="36"/>
                </a:cxn>
                <a:cxn ang="0">
                  <a:pos x="1441" y="48"/>
                </a:cxn>
                <a:cxn ang="0">
                  <a:pos x="1561" y="90"/>
                </a:cxn>
                <a:cxn ang="0">
                  <a:pos x="1971" y="96"/>
                </a:cxn>
                <a:cxn ang="0">
                  <a:pos x="2235" y="3"/>
                </a:cxn>
                <a:cxn ang="0">
                  <a:pos x="2350" y="102"/>
                </a:cxn>
                <a:cxn ang="0">
                  <a:pos x="2559" y="96"/>
                </a:cxn>
                <a:cxn ang="0">
                  <a:pos x="2715" y="24"/>
                </a:cxn>
                <a:cxn ang="0">
                  <a:pos x="2792" y="132"/>
                </a:cxn>
                <a:cxn ang="0">
                  <a:pos x="3127" y="102"/>
                </a:cxn>
                <a:cxn ang="0">
                  <a:pos x="3486" y="48"/>
                </a:cxn>
                <a:cxn ang="0">
                  <a:pos x="3582" y="42"/>
                </a:cxn>
                <a:cxn ang="0">
                  <a:pos x="3731" y="90"/>
                </a:cxn>
                <a:cxn ang="0">
                  <a:pos x="4078" y="102"/>
                </a:cxn>
                <a:cxn ang="0">
                  <a:pos x="4419" y="30"/>
                </a:cxn>
                <a:cxn ang="0">
                  <a:pos x="4574" y="6"/>
                </a:cxn>
                <a:cxn ang="0">
                  <a:pos x="4628" y="60"/>
                </a:cxn>
                <a:cxn ang="0">
                  <a:pos x="4724" y="108"/>
                </a:cxn>
                <a:cxn ang="0">
                  <a:pos x="4927" y="84"/>
                </a:cxn>
                <a:cxn ang="0">
                  <a:pos x="5118" y="14"/>
                </a:cxn>
                <a:cxn ang="0">
                  <a:pos x="5280" y="9"/>
                </a:cxn>
                <a:cxn ang="0">
                  <a:pos x="5453" y="36"/>
                </a:cxn>
                <a:cxn ang="0">
                  <a:pos x="5465" y="72"/>
                </a:cxn>
                <a:cxn ang="0">
                  <a:pos x="5656" y="90"/>
                </a:cxn>
                <a:cxn ang="0">
                  <a:pos x="5710" y="102"/>
                </a:cxn>
                <a:cxn ang="0">
                  <a:pos x="5477" y="90"/>
                </a:cxn>
                <a:cxn ang="0">
                  <a:pos x="5453" y="60"/>
                </a:cxn>
                <a:cxn ang="0">
                  <a:pos x="5393" y="30"/>
                </a:cxn>
                <a:cxn ang="0">
                  <a:pos x="5219" y="24"/>
                </a:cxn>
              </a:cxnLst>
              <a:rect l="0" t="0" r="r" b="b"/>
              <a:pathLst>
                <a:path w="5770" h="174">
                  <a:moveTo>
                    <a:pt x="5151" y="24"/>
                  </a:moveTo>
                  <a:lnTo>
                    <a:pt x="5127" y="26"/>
                  </a:lnTo>
                  <a:lnTo>
                    <a:pt x="5082" y="30"/>
                  </a:lnTo>
                  <a:lnTo>
                    <a:pt x="5049" y="38"/>
                  </a:lnTo>
                  <a:lnTo>
                    <a:pt x="5029" y="48"/>
                  </a:lnTo>
                  <a:lnTo>
                    <a:pt x="5017" y="54"/>
                  </a:lnTo>
                  <a:lnTo>
                    <a:pt x="4993" y="66"/>
                  </a:lnTo>
                  <a:lnTo>
                    <a:pt x="4957" y="84"/>
                  </a:lnTo>
                  <a:lnTo>
                    <a:pt x="4927" y="102"/>
                  </a:lnTo>
                  <a:lnTo>
                    <a:pt x="4891" y="114"/>
                  </a:lnTo>
                  <a:lnTo>
                    <a:pt x="4861" y="120"/>
                  </a:lnTo>
                  <a:lnTo>
                    <a:pt x="4831" y="126"/>
                  </a:lnTo>
                  <a:lnTo>
                    <a:pt x="4801" y="132"/>
                  </a:lnTo>
                  <a:lnTo>
                    <a:pt x="4771" y="132"/>
                  </a:lnTo>
                  <a:lnTo>
                    <a:pt x="4748" y="132"/>
                  </a:lnTo>
                  <a:lnTo>
                    <a:pt x="4724" y="126"/>
                  </a:lnTo>
                  <a:lnTo>
                    <a:pt x="4706" y="120"/>
                  </a:lnTo>
                  <a:lnTo>
                    <a:pt x="4682" y="114"/>
                  </a:lnTo>
                  <a:lnTo>
                    <a:pt x="4670" y="108"/>
                  </a:lnTo>
                  <a:lnTo>
                    <a:pt x="4652" y="102"/>
                  </a:lnTo>
                  <a:lnTo>
                    <a:pt x="4640" y="96"/>
                  </a:lnTo>
                  <a:lnTo>
                    <a:pt x="4634" y="84"/>
                  </a:lnTo>
                  <a:lnTo>
                    <a:pt x="4628" y="78"/>
                  </a:lnTo>
                  <a:lnTo>
                    <a:pt x="4622" y="66"/>
                  </a:lnTo>
                  <a:lnTo>
                    <a:pt x="4616" y="54"/>
                  </a:lnTo>
                  <a:lnTo>
                    <a:pt x="4610" y="48"/>
                  </a:lnTo>
                  <a:lnTo>
                    <a:pt x="4604" y="42"/>
                  </a:lnTo>
                  <a:lnTo>
                    <a:pt x="4598" y="36"/>
                  </a:lnTo>
                  <a:lnTo>
                    <a:pt x="4586" y="30"/>
                  </a:lnTo>
                  <a:lnTo>
                    <a:pt x="4574" y="24"/>
                  </a:lnTo>
                  <a:lnTo>
                    <a:pt x="4562" y="18"/>
                  </a:lnTo>
                  <a:lnTo>
                    <a:pt x="4544" y="18"/>
                  </a:lnTo>
                  <a:lnTo>
                    <a:pt x="4526" y="18"/>
                  </a:lnTo>
                  <a:lnTo>
                    <a:pt x="4502" y="24"/>
                  </a:lnTo>
                  <a:lnTo>
                    <a:pt x="4478" y="30"/>
                  </a:lnTo>
                  <a:lnTo>
                    <a:pt x="4449" y="36"/>
                  </a:lnTo>
                  <a:lnTo>
                    <a:pt x="4419" y="48"/>
                  </a:lnTo>
                  <a:lnTo>
                    <a:pt x="4383" y="60"/>
                  </a:lnTo>
                  <a:lnTo>
                    <a:pt x="4341" y="72"/>
                  </a:lnTo>
                  <a:lnTo>
                    <a:pt x="4287" y="90"/>
                  </a:lnTo>
                  <a:lnTo>
                    <a:pt x="4239" y="96"/>
                  </a:lnTo>
                  <a:lnTo>
                    <a:pt x="4186" y="108"/>
                  </a:lnTo>
                  <a:lnTo>
                    <a:pt x="4132" y="114"/>
                  </a:lnTo>
                  <a:lnTo>
                    <a:pt x="4078" y="120"/>
                  </a:lnTo>
                  <a:lnTo>
                    <a:pt x="4024" y="120"/>
                  </a:lnTo>
                  <a:lnTo>
                    <a:pt x="3970" y="120"/>
                  </a:lnTo>
                  <a:lnTo>
                    <a:pt x="3916" y="120"/>
                  </a:lnTo>
                  <a:lnTo>
                    <a:pt x="3863" y="120"/>
                  </a:lnTo>
                  <a:lnTo>
                    <a:pt x="3815" y="120"/>
                  </a:lnTo>
                  <a:lnTo>
                    <a:pt x="3767" y="114"/>
                  </a:lnTo>
                  <a:lnTo>
                    <a:pt x="3731" y="108"/>
                  </a:lnTo>
                  <a:lnTo>
                    <a:pt x="3689" y="96"/>
                  </a:lnTo>
                  <a:lnTo>
                    <a:pt x="3659" y="90"/>
                  </a:lnTo>
                  <a:lnTo>
                    <a:pt x="3647" y="84"/>
                  </a:lnTo>
                  <a:lnTo>
                    <a:pt x="3635" y="78"/>
                  </a:lnTo>
                  <a:lnTo>
                    <a:pt x="3617" y="72"/>
                  </a:lnTo>
                  <a:lnTo>
                    <a:pt x="3600" y="60"/>
                  </a:lnTo>
                  <a:lnTo>
                    <a:pt x="3582" y="60"/>
                  </a:lnTo>
                  <a:lnTo>
                    <a:pt x="3564" y="54"/>
                  </a:lnTo>
                  <a:lnTo>
                    <a:pt x="3546" y="54"/>
                  </a:lnTo>
                  <a:lnTo>
                    <a:pt x="3534" y="54"/>
                  </a:lnTo>
                  <a:lnTo>
                    <a:pt x="3522" y="60"/>
                  </a:lnTo>
                  <a:lnTo>
                    <a:pt x="3510" y="60"/>
                  </a:lnTo>
                  <a:lnTo>
                    <a:pt x="3498" y="66"/>
                  </a:lnTo>
                  <a:lnTo>
                    <a:pt x="3486" y="66"/>
                  </a:lnTo>
                  <a:lnTo>
                    <a:pt x="3474" y="78"/>
                  </a:lnTo>
                  <a:lnTo>
                    <a:pt x="3462" y="84"/>
                  </a:lnTo>
                  <a:lnTo>
                    <a:pt x="3456" y="84"/>
                  </a:lnTo>
                  <a:lnTo>
                    <a:pt x="3426" y="90"/>
                  </a:lnTo>
                  <a:lnTo>
                    <a:pt x="3336" y="96"/>
                  </a:lnTo>
                  <a:lnTo>
                    <a:pt x="3205" y="108"/>
                  </a:lnTo>
                  <a:lnTo>
                    <a:pt x="3127" y="120"/>
                  </a:lnTo>
                  <a:lnTo>
                    <a:pt x="3049" y="132"/>
                  </a:lnTo>
                  <a:lnTo>
                    <a:pt x="2972" y="144"/>
                  </a:lnTo>
                  <a:lnTo>
                    <a:pt x="2906" y="150"/>
                  </a:lnTo>
                  <a:lnTo>
                    <a:pt x="2870" y="150"/>
                  </a:lnTo>
                  <a:lnTo>
                    <a:pt x="2846" y="150"/>
                  </a:lnTo>
                  <a:lnTo>
                    <a:pt x="2816" y="150"/>
                  </a:lnTo>
                  <a:lnTo>
                    <a:pt x="2792" y="150"/>
                  </a:lnTo>
                  <a:lnTo>
                    <a:pt x="2768" y="144"/>
                  </a:lnTo>
                  <a:lnTo>
                    <a:pt x="2744" y="138"/>
                  </a:lnTo>
                  <a:lnTo>
                    <a:pt x="2727" y="132"/>
                  </a:lnTo>
                  <a:lnTo>
                    <a:pt x="2709" y="126"/>
                  </a:lnTo>
                  <a:lnTo>
                    <a:pt x="2703" y="96"/>
                  </a:lnTo>
                  <a:lnTo>
                    <a:pt x="2703" y="78"/>
                  </a:lnTo>
                  <a:lnTo>
                    <a:pt x="2709" y="42"/>
                  </a:lnTo>
                  <a:lnTo>
                    <a:pt x="2697" y="36"/>
                  </a:lnTo>
                  <a:lnTo>
                    <a:pt x="2673" y="42"/>
                  </a:lnTo>
                  <a:lnTo>
                    <a:pt x="2661" y="60"/>
                  </a:lnTo>
                  <a:lnTo>
                    <a:pt x="2643" y="72"/>
                  </a:lnTo>
                  <a:lnTo>
                    <a:pt x="2619" y="90"/>
                  </a:lnTo>
                  <a:lnTo>
                    <a:pt x="2595" y="102"/>
                  </a:lnTo>
                  <a:lnTo>
                    <a:pt x="2559" y="114"/>
                  </a:lnTo>
                  <a:lnTo>
                    <a:pt x="2541" y="114"/>
                  </a:lnTo>
                  <a:lnTo>
                    <a:pt x="2511" y="120"/>
                  </a:lnTo>
                  <a:lnTo>
                    <a:pt x="2481" y="126"/>
                  </a:lnTo>
                  <a:lnTo>
                    <a:pt x="2446" y="126"/>
                  </a:lnTo>
                  <a:lnTo>
                    <a:pt x="2416" y="132"/>
                  </a:lnTo>
                  <a:lnTo>
                    <a:pt x="2380" y="126"/>
                  </a:lnTo>
                  <a:lnTo>
                    <a:pt x="2350" y="120"/>
                  </a:lnTo>
                  <a:lnTo>
                    <a:pt x="2326" y="108"/>
                  </a:lnTo>
                  <a:lnTo>
                    <a:pt x="2308" y="102"/>
                  </a:lnTo>
                  <a:lnTo>
                    <a:pt x="2296" y="96"/>
                  </a:lnTo>
                  <a:lnTo>
                    <a:pt x="2290" y="90"/>
                  </a:lnTo>
                  <a:lnTo>
                    <a:pt x="2278" y="84"/>
                  </a:lnTo>
                  <a:lnTo>
                    <a:pt x="2272" y="78"/>
                  </a:lnTo>
                  <a:lnTo>
                    <a:pt x="2250" y="57"/>
                  </a:lnTo>
                  <a:lnTo>
                    <a:pt x="2243" y="35"/>
                  </a:lnTo>
                  <a:lnTo>
                    <a:pt x="2228" y="18"/>
                  </a:lnTo>
                  <a:lnTo>
                    <a:pt x="2208" y="18"/>
                  </a:lnTo>
                  <a:lnTo>
                    <a:pt x="2172" y="24"/>
                  </a:lnTo>
                  <a:lnTo>
                    <a:pt x="2151" y="36"/>
                  </a:lnTo>
                  <a:lnTo>
                    <a:pt x="2127" y="51"/>
                  </a:lnTo>
                  <a:lnTo>
                    <a:pt x="2097" y="60"/>
                  </a:lnTo>
                  <a:lnTo>
                    <a:pt x="2073" y="72"/>
                  </a:lnTo>
                  <a:lnTo>
                    <a:pt x="2046" y="87"/>
                  </a:lnTo>
                  <a:lnTo>
                    <a:pt x="2007" y="102"/>
                  </a:lnTo>
                  <a:lnTo>
                    <a:pt x="1977" y="114"/>
                  </a:lnTo>
                  <a:lnTo>
                    <a:pt x="1947" y="120"/>
                  </a:lnTo>
                  <a:lnTo>
                    <a:pt x="1895" y="120"/>
                  </a:lnTo>
                  <a:lnTo>
                    <a:pt x="1794" y="120"/>
                  </a:lnTo>
                  <a:lnTo>
                    <a:pt x="1692" y="120"/>
                  </a:lnTo>
                  <a:lnTo>
                    <a:pt x="1644" y="120"/>
                  </a:lnTo>
                  <a:lnTo>
                    <a:pt x="1602" y="114"/>
                  </a:lnTo>
                  <a:lnTo>
                    <a:pt x="1561" y="108"/>
                  </a:lnTo>
                  <a:lnTo>
                    <a:pt x="1525" y="102"/>
                  </a:lnTo>
                  <a:lnTo>
                    <a:pt x="1507" y="102"/>
                  </a:lnTo>
                  <a:lnTo>
                    <a:pt x="1495" y="96"/>
                  </a:lnTo>
                  <a:lnTo>
                    <a:pt x="1483" y="90"/>
                  </a:lnTo>
                  <a:lnTo>
                    <a:pt x="1477" y="84"/>
                  </a:lnTo>
                  <a:lnTo>
                    <a:pt x="1459" y="78"/>
                  </a:lnTo>
                  <a:lnTo>
                    <a:pt x="1441" y="66"/>
                  </a:lnTo>
                  <a:lnTo>
                    <a:pt x="1429" y="60"/>
                  </a:lnTo>
                  <a:lnTo>
                    <a:pt x="1411" y="60"/>
                  </a:lnTo>
                  <a:lnTo>
                    <a:pt x="1399" y="54"/>
                  </a:lnTo>
                  <a:lnTo>
                    <a:pt x="1387" y="54"/>
                  </a:lnTo>
                  <a:lnTo>
                    <a:pt x="1375" y="54"/>
                  </a:lnTo>
                  <a:lnTo>
                    <a:pt x="1357" y="54"/>
                  </a:lnTo>
                  <a:lnTo>
                    <a:pt x="1345" y="54"/>
                  </a:lnTo>
                  <a:lnTo>
                    <a:pt x="1333" y="60"/>
                  </a:lnTo>
                  <a:lnTo>
                    <a:pt x="1309" y="66"/>
                  </a:lnTo>
                  <a:lnTo>
                    <a:pt x="1262" y="84"/>
                  </a:lnTo>
                  <a:lnTo>
                    <a:pt x="1220" y="102"/>
                  </a:lnTo>
                  <a:lnTo>
                    <a:pt x="1178" y="114"/>
                  </a:lnTo>
                  <a:lnTo>
                    <a:pt x="1142" y="126"/>
                  </a:lnTo>
                  <a:lnTo>
                    <a:pt x="1100" y="138"/>
                  </a:lnTo>
                  <a:lnTo>
                    <a:pt x="1058" y="150"/>
                  </a:lnTo>
                  <a:lnTo>
                    <a:pt x="1016" y="156"/>
                  </a:lnTo>
                  <a:lnTo>
                    <a:pt x="945" y="168"/>
                  </a:lnTo>
                  <a:lnTo>
                    <a:pt x="879" y="174"/>
                  </a:lnTo>
                  <a:lnTo>
                    <a:pt x="819" y="174"/>
                  </a:lnTo>
                  <a:lnTo>
                    <a:pt x="759" y="168"/>
                  </a:lnTo>
                  <a:lnTo>
                    <a:pt x="706" y="162"/>
                  </a:lnTo>
                  <a:lnTo>
                    <a:pt x="652" y="150"/>
                  </a:lnTo>
                  <a:lnTo>
                    <a:pt x="610" y="138"/>
                  </a:lnTo>
                  <a:lnTo>
                    <a:pt x="568" y="126"/>
                  </a:lnTo>
                  <a:lnTo>
                    <a:pt x="532" y="114"/>
                  </a:lnTo>
                  <a:lnTo>
                    <a:pt x="502" y="102"/>
                  </a:lnTo>
                  <a:lnTo>
                    <a:pt x="478" y="90"/>
                  </a:lnTo>
                  <a:lnTo>
                    <a:pt x="460" y="78"/>
                  </a:lnTo>
                  <a:lnTo>
                    <a:pt x="442" y="66"/>
                  </a:lnTo>
                  <a:lnTo>
                    <a:pt x="425" y="54"/>
                  </a:lnTo>
                  <a:lnTo>
                    <a:pt x="407" y="42"/>
                  </a:lnTo>
                  <a:lnTo>
                    <a:pt x="401" y="42"/>
                  </a:lnTo>
                  <a:lnTo>
                    <a:pt x="395" y="42"/>
                  </a:lnTo>
                  <a:lnTo>
                    <a:pt x="389" y="42"/>
                  </a:lnTo>
                  <a:lnTo>
                    <a:pt x="383" y="42"/>
                  </a:lnTo>
                  <a:lnTo>
                    <a:pt x="377" y="48"/>
                  </a:lnTo>
                  <a:lnTo>
                    <a:pt x="371" y="54"/>
                  </a:lnTo>
                  <a:lnTo>
                    <a:pt x="359" y="66"/>
                  </a:lnTo>
                  <a:lnTo>
                    <a:pt x="347" y="78"/>
                  </a:lnTo>
                  <a:lnTo>
                    <a:pt x="341" y="84"/>
                  </a:lnTo>
                  <a:lnTo>
                    <a:pt x="335" y="90"/>
                  </a:lnTo>
                  <a:lnTo>
                    <a:pt x="323" y="102"/>
                  </a:lnTo>
                  <a:lnTo>
                    <a:pt x="305" y="108"/>
                  </a:lnTo>
                  <a:lnTo>
                    <a:pt x="287" y="114"/>
                  </a:lnTo>
                  <a:lnTo>
                    <a:pt x="263" y="120"/>
                  </a:lnTo>
                  <a:lnTo>
                    <a:pt x="239" y="126"/>
                  </a:lnTo>
                  <a:lnTo>
                    <a:pt x="215" y="132"/>
                  </a:lnTo>
                  <a:lnTo>
                    <a:pt x="191" y="132"/>
                  </a:lnTo>
                  <a:lnTo>
                    <a:pt x="167" y="138"/>
                  </a:lnTo>
                  <a:lnTo>
                    <a:pt x="144" y="138"/>
                  </a:lnTo>
                  <a:lnTo>
                    <a:pt x="120" y="138"/>
                  </a:lnTo>
                  <a:lnTo>
                    <a:pt x="90" y="132"/>
                  </a:lnTo>
                  <a:lnTo>
                    <a:pt x="66" y="132"/>
                  </a:lnTo>
                  <a:lnTo>
                    <a:pt x="42" y="126"/>
                  </a:lnTo>
                  <a:lnTo>
                    <a:pt x="24" y="120"/>
                  </a:lnTo>
                  <a:lnTo>
                    <a:pt x="0" y="114"/>
                  </a:lnTo>
                  <a:lnTo>
                    <a:pt x="0" y="96"/>
                  </a:lnTo>
                  <a:lnTo>
                    <a:pt x="24" y="102"/>
                  </a:lnTo>
                  <a:lnTo>
                    <a:pt x="42" y="108"/>
                  </a:lnTo>
                  <a:lnTo>
                    <a:pt x="66" y="114"/>
                  </a:lnTo>
                  <a:lnTo>
                    <a:pt x="90" y="114"/>
                  </a:lnTo>
                  <a:lnTo>
                    <a:pt x="120" y="120"/>
                  </a:lnTo>
                  <a:lnTo>
                    <a:pt x="144" y="120"/>
                  </a:lnTo>
                  <a:lnTo>
                    <a:pt x="167" y="120"/>
                  </a:lnTo>
                  <a:lnTo>
                    <a:pt x="191" y="114"/>
                  </a:lnTo>
                  <a:lnTo>
                    <a:pt x="215" y="114"/>
                  </a:lnTo>
                  <a:lnTo>
                    <a:pt x="239" y="108"/>
                  </a:lnTo>
                  <a:lnTo>
                    <a:pt x="263" y="102"/>
                  </a:lnTo>
                  <a:lnTo>
                    <a:pt x="287" y="96"/>
                  </a:lnTo>
                  <a:lnTo>
                    <a:pt x="305" y="90"/>
                  </a:lnTo>
                  <a:lnTo>
                    <a:pt x="323" y="84"/>
                  </a:lnTo>
                  <a:lnTo>
                    <a:pt x="335" y="72"/>
                  </a:lnTo>
                  <a:lnTo>
                    <a:pt x="341" y="66"/>
                  </a:lnTo>
                  <a:lnTo>
                    <a:pt x="347" y="60"/>
                  </a:lnTo>
                  <a:lnTo>
                    <a:pt x="359" y="48"/>
                  </a:lnTo>
                  <a:lnTo>
                    <a:pt x="371" y="36"/>
                  </a:lnTo>
                  <a:lnTo>
                    <a:pt x="377" y="30"/>
                  </a:lnTo>
                  <a:lnTo>
                    <a:pt x="383" y="24"/>
                  </a:lnTo>
                  <a:lnTo>
                    <a:pt x="389" y="24"/>
                  </a:lnTo>
                  <a:lnTo>
                    <a:pt x="395" y="24"/>
                  </a:lnTo>
                  <a:lnTo>
                    <a:pt x="401" y="24"/>
                  </a:lnTo>
                  <a:lnTo>
                    <a:pt x="407" y="24"/>
                  </a:lnTo>
                  <a:lnTo>
                    <a:pt x="425" y="36"/>
                  </a:lnTo>
                  <a:lnTo>
                    <a:pt x="442" y="48"/>
                  </a:lnTo>
                  <a:lnTo>
                    <a:pt x="460" y="60"/>
                  </a:lnTo>
                  <a:lnTo>
                    <a:pt x="478" y="72"/>
                  </a:lnTo>
                  <a:lnTo>
                    <a:pt x="502" y="84"/>
                  </a:lnTo>
                  <a:lnTo>
                    <a:pt x="532" y="96"/>
                  </a:lnTo>
                  <a:lnTo>
                    <a:pt x="568" y="108"/>
                  </a:lnTo>
                  <a:lnTo>
                    <a:pt x="610" y="120"/>
                  </a:lnTo>
                  <a:lnTo>
                    <a:pt x="652" y="132"/>
                  </a:lnTo>
                  <a:lnTo>
                    <a:pt x="706" y="144"/>
                  </a:lnTo>
                  <a:lnTo>
                    <a:pt x="759" y="150"/>
                  </a:lnTo>
                  <a:lnTo>
                    <a:pt x="819" y="156"/>
                  </a:lnTo>
                  <a:lnTo>
                    <a:pt x="879" y="156"/>
                  </a:lnTo>
                  <a:lnTo>
                    <a:pt x="945" y="150"/>
                  </a:lnTo>
                  <a:lnTo>
                    <a:pt x="1016" y="138"/>
                  </a:lnTo>
                  <a:lnTo>
                    <a:pt x="1058" y="132"/>
                  </a:lnTo>
                  <a:lnTo>
                    <a:pt x="1100" y="120"/>
                  </a:lnTo>
                  <a:lnTo>
                    <a:pt x="1142" y="108"/>
                  </a:lnTo>
                  <a:lnTo>
                    <a:pt x="1178" y="96"/>
                  </a:lnTo>
                  <a:lnTo>
                    <a:pt x="1220" y="84"/>
                  </a:lnTo>
                  <a:lnTo>
                    <a:pt x="1262" y="66"/>
                  </a:lnTo>
                  <a:lnTo>
                    <a:pt x="1309" y="48"/>
                  </a:lnTo>
                  <a:lnTo>
                    <a:pt x="1333" y="42"/>
                  </a:lnTo>
                  <a:lnTo>
                    <a:pt x="1345" y="36"/>
                  </a:lnTo>
                  <a:lnTo>
                    <a:pt x="1357" y="36"/>
                  </a:lnTo>
                  <a:lnTo>
                    <a:pt x="1375" y="36"/>
                  </a:lnTo>
                  <a:lnTo>
                    <a:pt x="1387" y="36"/>
                  </a:lnTo>
                  <a:lnTo>
                    <a:pt x="1399" y="36"/>
                  </a:lnTo>
                  <a:lnTo>
                    <a:pt x="1411" y="42"/>
                  </a:lnTo>
                  <a:lnTo>
                    <a:pt x="1429" y="42"/>
                  </a:lnTo>
                  <a:lnTo>
                    <a:pt x="1441" y="48"/>
                  </a:lnTo>
                  <a:lnTo>
                    <a:pt x="1459" y="60"/>
                  </a:lnTo>
                  <a:lnTo>
                    <a:pt x="1477" y="66"/>
                  </a:lnTo>
                  <a:lnTo>
                    <a:pt x="1483" y="72"/>
                  </a:lnTo>
                  <a:lnTo>
                    <a:pt x="1495" y="78"/>
                  </a:lnTo>
                  <a:lnTo>
                    <a:pt x="1507" y="84"/>
                  </a:lnTo>
                  <a:lnTo>
                    <a:pt x="1525" y="84"/>
                  </a:lnTo>
                  <a:lnTo>
                    <a:pt x="1561" y="90"/>
                  </a:lnTo>
                  <a:lnTo>
                    <a:pt x="1602" y="96"/>
                  </a:lnTo>
                  <a:lnTo>
                    <a:pt x="1644" y="102"/>
                  </a:lnTo>
                  <a:lnTo>
                    <a:pt x="1692" y="102"/>
                  </a:lnTo>
                  <a:lnTo>
                    <a:pt x="1794" y="102"/>
                  </a:lnTo>
                  <a:lnTo>
                    <a:pt x="1895" y="102"/>
                  </a:lnTo>
                  <a:lnTo>
                    <a:pt x="1938" y="102"/>
                  </a:lnTo>
                  <a:lnTo>
                    <a:pt x="1971" y="96"/>
                  </a:lnTo>
                  <a:lnTo>
                    <a:pt x="2019" y="77"/>
                  </a:lnTo>
                  <a:lnTo>
                    <a:pt x="2063" y="57"/>
                  </a:lnTo>
                  <a:lnTo>
                    <a:pt x="2111" y="38"/>
                  </a:lnTo>
                  <a:lnTo>
                    <a:pt x="2145" y="18"/>
                  </a:lnTo>
                  <a:lnTo>
                    <a:pt x="2172" y="9"/>
                  </a:lnTo>
                  <a:lnTo>
                    <a:pt x="2202" y="0"/>
                  </a:lnTo>
                  <a:lnTo>
                    <a:pt x="2235" y="3"/>
                  </a:lnTo>
                  <a:lnTo>
                    <a:pt x="2250" y="24"/>
                  </a:lnTo>
                  <a:lnTo>
                    <a:pt x="2262" y="51"/>
                  </a:lnTo>
                  <a:lnTo>
                    <a:pt x="2290" y="72"/>
                  </a:lnTo>
                  <a:lnTo>
                    <a:pt x="2296" y="78"/>
                  </a:lnTo>
                  <a:lnTo>
                    <a:pt x="2308" y="84"/>
                  </a:lnTo>
                  <a:lnTo>
                    <a:pt x="2326" y="90"/>
                  </a:lnTo>
                  <a:lnTo>
                    <a:pt x="2350" y="102"/>
                  </a:lnTo>
                  <a:lnTo>
                    <a:pt x="2380" y="108"/>
                  </a:lnTo>
                  <a:lnTo>
                    <a:pt x="2416" y="114"/>
                  </a:lnTo>
                  <a:lnTo>
                    <a:pt x="2446" y="108"/>
                  </a:lnTo>
                  <a:lnTo>
                    <a:pt x="2481" y="108"/>
                  </a:lnTo>
                  <a:lnTo>
                    <a:pt x="2511" y="102"/>
                  </a:lnTo>
                  <a:lnTo>
                    <a:pt x="2541" y="96"/>
                  </a:lnTo>
                  <a:lnTo>
                    <a:pt x="2559" y="96"/>
                  </a:lnTo>
                  <a:lnTo>
                    <a:pt x="2595" y="84"/>
                  </a:lnTo>
                  <a:lnTo>
                    <a:pt x="2619" y="72"/>
                  </a:lnTo>
                  <a:lnTo>
                    <a:pt x="2643" y="54"/>
                  </a:lnTo>
                  <a:lnTo>
                    <a:pt x="2661" y="42"/>
                  </a:lnTo>
                  <a:lnTo>
                    <a:pt x="2673" y="24"/>
                  </a:lnTo>
                  <a:lnTo>
                    <a:pt x="2697" y="18"/>
                  </a:lnTo>
                  <a:lnTo>
                    <a:pt x="2715" y="24"/>
                  </a:lnTo>
                  <a:lnTo>
                    <a:pt x="2715" y="48"/>
                  </a:lnTo>
                  <a:lnTo>
                    <a:pt x="2709" y="78"/>
                  </a:lnTo>
                  <a:lnTo>
                    <a:pt x="2709" y="108"/>
                  </a:lnTo>
                  <a:lnTo>
                    <a:pt x="2727" y="114"/>
                  </a:lnTo>
                  <a:lnTo>
                    <a:pt x="2744" y="120"/>
                  </a:lnTo>
                  <a:lnTo>
                    <a:pt x="2768" y="126"/>
                  </a:lnTo>
                  <a:lnTo>
                    <a:pt x="2792" y="132"/>
                  </a:lnTo>
                  <a:lnTo>
                    <a:pt x="2816" y="132"/>
                  </a:lnTo>
                  <a:lnTo>
                    <a:pt x="2846" y="132"/>
                  </a:lnTo>
                  <a:lnTo>
                    <a:pt x="2870" y="132"/>
                  </a:lnTo>
                  <a:lnTo>
                    <a:pt x="2906" y="132"/>
                  </a:lnTo>
                  <a:lnTo>
                    <a:pt x="2972" y="126"/>
                  </a:lnTo>
                  <a:lnTo>
                    <a:pt x="3049" y="114"/>
                  </a:lnTo>
                  <a:lnTo>
                    <a:pt x="3127" y="102"/>
                  </a:lnTo>
                  <a:lnTo>
                    <a:pt x="3205" y="90"/>
                  </a:lnTo>
                  <a:lnTo>
                    <a:pt x="3336" y="78"/>
                  </a:lnTo>
                  <a:lnTo>
                    <a:pt x="3426" y="72"/>
                  </a:lnTo>
                  <a:lnTo>
                    <a:pt x="3456" y="66"/>
                  </a:lnTo>
                  <a:lnTo>
                    <a:pt x="3462" y="66"/>
                  </a:lnTo>
                  <a:lnTo>
                    <a:pt x="3474" y="60"/>
                  </a:lnTo>
                  <a:lnTo>
                    <a:pt x="3486" y="48"/>
                  </a:lnTo>
                  <a:lnTo>
                    <a:pt x="3498" y="48"/>
                  </a:lnTo>
                  <a:lnTo>
                    <a:pt x="3510" y="42"/>
                  </a:lnTo>
                  <a:lnTo>
                    <a:pt x="3522" y="42"/>
                  </a:lnTo>
                  <a:lnTo>
                    <a:pt x="3534" y="36"/>
                  </a:lnTo>
                  <a:lnTo>
                    <a:pt x="3546" y="36"/>
                  </a:lnTo>
                  <a:lnTo>
                    <a:pt x="3564" y="36"/>
                  </a:lnTo>
                  <a:lnTo>
                    <a:pt x="3582" y="42"/>
                  </a:lnTo>
                  <a:lnTo>
                    <a:pt x="3600" y="42"/>
                  </a:lnTo>
                  <a:lnTo>
                    <a:pt x="3617" y="54"/>
                  </a:lnTo>
                  <a:lnTo>
                    <a:pt x="3635" y="60"/>
                  </a:lnTo>
                  <a:lnTo>
                    <a:pt x="3647" y="66"/>
                  </a:lnTo>
                  <a:lnTo>
                    <a:pt x="3659" y="72"/>
                  </a:lnTo>
                  <a:lnTo>
                    <a:pt x="3689" y="78"/>
                  </a:lnTo>
                  <a:lnTo>
                    <a:pt x="3731" y="90"/>
                  </a:lnTo>
                  <a:lnTo>
                    <a:pt x="3767" y="96"/>
                  </a:lnTo>
                  <a:lnTo>
                    <a:pt x="3815" y="102"/>
                  </a:lnTo>
                  <a:lnTo>
                    <a:pt x="3863" y="102"/>
                  </a:lnTo>
                  <a:lnTo>
                    <a:pt x="3916" y="102"/>
                  </a:lnTo>
                  <a:lnTo>
                    <a:pt x="3970" y="102"/>
                  </a:lnTo>
                  <a:lnTo>
                    <a:pt x="4024" y="102"/>
                  </a:lnTo>
                  <a:lnTo>
                    <a:pt x="4078" y="102"/>
                  </a:lnTo>
                  <a:lnTo>
                    <a:pt x="4132" y="96"/>
                  </a:lnTo>
                  <a:lnTo>
                    <a:pt x="4186" y="90"/>
                  </a:lnTo>
                  <a:lnTo>
                    <a:pt x="4239" y="78"/>
                  </a:lnTo>
                  <a:lnTo>
                    <a:pt x="4287" y="72"/>
                  </a:lnTo>
                  <a:lnTo>
                    <a:pt x="4341" y="54"/>
                  </a:lnTo>
                  <a:lnTo>
                    <a:pt x="4383" y="42"/>
                  </a:lnTo>
                  <a:lnTo>
                    <a:pt x="4419" y="30"/>
                  </a:lnTo>
                  <a:lnTo>
                    <a:pt x="4449" y="18"/>
                  </a:lnTo>
                  <a:lnTo>
                    <a:pt x="4478" y="12"/>
                  </a:lnTo>
                  <a:lnTo>
                    <a:pt x="4502" y="6"/>
                  </a:lnTo>
                  <a:lnTo>
                    <a:pt x="4526" y="0"/>
                  </a:lnTo>
                  <a:lnTo>
                    <a:pt x="4544" y="0"/>
                  </a:lnTo>
                  <a:lnTo>
                    <a:pt x="4562" y="0"/>
                  </a:lnTo>
                  <a:lnTo>
                    <a:pt x="4574" y="6"/>
                  </a:lnTo>
                  <a:lnTo>
                    <a:pt x="4586" y="12"/>
                  </a:lnTo>
                  <a:lnTo>
                    <a:pt x="4598" y="18"/>
                  </a:lnTo>
                  <a:lnTo>
                    <a:pt x="4604" y="24"/>
                  </a:lnTo>
                  <a:lnTo>
                    <a:pt x="4610" y="30"/>
                  </a:lnTo>
                  <a:lnTo>
                    <a:pt x="4616" y="36"/>
                  </a:lnTo>
                  <a:lnTo>
                    <a:pt x="4622" y="48"/>
                  </a:lnTo>
                  <a:lnTo>
                    <a:pt x="4628" y="60"/>
                  </a:lnTo>
                  <a:lnTo>
                    <a:pt x="4634" y="66"/>
                  </a:lnTo>
                  <a:lnTo>
                    <a:pt x="4640" y="78"/>
                  </a:lnTo>
                  <a:lnTo>
                    <a:pt x="4652" y="84"/>
                  </a:lnTo>
                  <a:lnTo>
                    <a:pt x="4670" y="90"/>
                  </a:lnTo>
                  <a:lnTo>
                    <a:pt x="4682" y="96"/>
                  </a:lnTo>
                  <a:lnTo>
                    <a:pt x="4706" y="102"/>
                  </a:lnTo>
                  <a:lnTo>
                    <a:pt x="4724" y="108"/>
                  </a:lnTo>
                  <a:lnTo>
                    <a:pt x="4748" y="114"/>
                  </a:lnTo>
                  <a:lnTo>
                    <a:pt x="4771" y="114"/>
                  </a:lnTo>
                  <a:lnTo>
                    <a:pt x="4801" y="114"/>
                  </a:lnTo>
                  <a:lnTo>
                    <a:pt x="4831" y="108"/>
                  </a:lnTo>
                  <a:lnTo>
                    <a:pt x="4861" y="102"/>
                  </a:lnTo>
                  <a:lnTo>
                    <a:pt x="4891" y="96"/>
                  </a:lnTo>
                  <a:lnTo>
                    <a:pt x="4927" y="84"/>
                  </a:lnTo>
                  <a:lnTo>
                    <a:pt x="4957" y="66"/>
                  </a:lnTo>
                  <a:lnTo>
                    <a:pt x="4993" y="48"/>
                  </a:lnTo>
                  <a:lnTo>
                    <a:pt x="5017" y="36"/>
                  </a:lnTo>
                  <a:lnTo>
                    <a:pt x="5029" y="30"/>
                  </a:lnTo>
                  <a:lnTo>
                    <a:pt x="5061" y="24"/>
                  </a:lnTo>
                  <a:lnTo>
                    <a:pt x="5091" y="17"/>
                  </a:lnTo>
                  <a:lnTo>
                    <a:pt x="5118" y="14"/>
                  </a:lnTo>
                  <a:lnTo>
                    <a:pt x="5145" y="9"/>
                  </a:lnTo>
                  <a:lnTo>
                    <a:pt x="5175" y="9"/>
                  </a:lnTo>
                  <a:lnTo>
                    <a:pt x="5199" y="8"/>
                  </a:lnTo>
                  <a:lnTo>
                    <a:pt x="5219" y="9"/>
                  </a:lnTo>
                  <a:lnTo>
                    <a:pt x="5238" y="9"/>
                  </a:lnTo>
                  <a:lnTo>
                    <a:pt x="5258" y="11"/>
                  </a:lnTo>
                  <a:lnTo>
                    <a:pt x="5280" y="9"/>
                  </a:lnTo>
                  <a:lnTo>
                    <a:pt x="5304" y="11"/>
                  </a:lnTo>
                  <a:lnTo>
                    <a:pt x="5327" y="8"/>
                  </a:lnTo>
                  <a:lnTo>
                    <a:pt x="5351" y="8"/>
                  </a:lnTo>
                  <a:lnTo>
                    <a:pt x="5390" y="9"/>
                  </a:lnTo>
                  <a:lnTo>
                    <a:pt x="5435" y="24"/>
                  </a:lnTo>
                  <a:lnTo>
                    <a:pt x="5447" y="30"/>
                  </a:lnTo>
                  <a:lnTo>
                    <a:pt x="5453" y="36"/>
                  </a:lnTo>
                  <a:lnTo>
                    <a:pt x="5453" y="42"/>
                  </a:lnTo>
                  <a:lnTo>
                    <a:pt x="5459" y="48"/>
                  </a:lnTo>
                  <a:lnTo>
                    <a:pt x="5459" y="54"/>
                  </a:lnTo>
                  <a:lnTo>
                    <a:pt x="5459" y="60"/>
                  </a:lnTo>
                  <a:lnTo>
                    <a:pt x="5459" y="66"/>
                  </a:lnTo>
                  <a:lnTo>
                    <a:pt x="5465" y="66"/>
                  </a:lnTo>
                  <a:lnTo>
                    <a:pt x="5465" y="72"/>
                  </a:lnTo>
                  <a:lnTo>
                    <a:pt x="5477" y="72"/>
                  </a:lnTo>
                  <a:lnTo>
                    <a:pt x="5489" y="78"/>
                  </a:lnTo>
                  <a:lnTo>
                    <a:pt x="5501" y="84"/>
                  </a:lnTo>
                  <a:lnTo>
                    <a:pt x="5519" y="84"/>
                  </a:lnTo>
                  <a:lnTo>
                    <a:pt x="5555" y="90"/>
                  </a:lnTo>
                  <a:lnTo>
                    <a:pt x="5603" y="90"/>
                  </a:lnTo>
                  <a:lnTo>
                    <a:pt x="5656" y="90"/>
                  </a:lnTo>
                  <a:lnTo>
                    <a:pt x="5710" y="84"/>
                  </a:lnTo>
                  <a:lnTo>
                    <a:pt x="5740" y="78"/>
                  </a:lnTo>
                  <a:lnTo>
                    <a:pt x="5770" y="72"/>
                  </a:lnTo>
                  <a:lnTo>
                    <a:pt x="5770" y="90"/>
                  </a:lnTo>
                  <a:lnTo>
                    <a:pt x="5770" y="90"/>
                  </a:lnTo>
                  <a:lnTo>
                    <a:pt x="5740" y="96"/>
                  </a:lnTo>
                  <a:lnTo>
                    <a:pt x="5710" y="102"/>
                  </a:lnTo>
                  <a:lnTo>
                    <a:pt x="5656" y="108"/>
                  </a:lnTo>
                  <a:lnTo>
                    <a:pt x="5603" y="108"/>
                  </a:lnTo>
                  <a:lnTo>
                    <a:pt x="5555" y="108"/>
                  </a:lnTo>
                  <a:lnTo>
                    <a:pt x="5519" y="102"/>
                  </a:lnTo>
                  <a:lnTo>
                    <a:pt x="5501" y="102"/>
                  </a:lnTo>
                  <a:lnTo>
                    <a:pt x="5489" y="96"/>
                  </a:lnTo>
                  <a:lnTo>
                    <a:pt x="5477" y="90"/>
                  </a:lnTo>
                  <a:lnTo>
                    <a:pt x="5465" y="90"/>
                  </a:lnTo>
                  <a:lnTo>
                    <a:pt x="5465" y="84"/>
                  </a:lnTo>
                  <a:lnTo>
                    <a:pt x="5459" y="84"/>
                  </a:lnTo>
                  <a:lnTo>
                    <a:pt x="5459" y="78"/>
                  </a:lnTo>
                  <a:lnTo>
                    <a:pt x="5459" y="72"/>
                  </a:lnTo>
                  <a:lnTo>
                    <a:pt x="5459" y="66"/>
                  </a:lnTo>
                  <a:lnTo>
                    <a:pt x="5453" y="60"/>
                  </a:lnTo>
                  <a:lnTo>
                    <a:pt x="5453" y="54"/>
                  </a:lnTo>
                  <a:lnTo>
                    <a:pt x="5447" y="48"/>
                  </a:lnTo>
                  <a:lnTo>
                    <a:pt x="5435" y="42"/>
                  </a:lnTo>
                  <a:lnTo>
                    <a:pt x="5429" y="36"/>
                  </a:lnTo>
                  <a:lnTo>
                    <a:pt x="5423" y="36"/>
                  </a:lnTo>
                  <a:lnTo>
                    <a:pt x="5405" y="30"/>
                  </a:lnTo>
                  <a:lnTo>
                    <a:pt x="5393" y="30"/>
                  </a:lnTo>
                  <a:lnTo>
                    <a:pt x="5370" y="23"/>
                  </a:lnTo>
                  <a:lnTo>
                    <a:pt x="5346" y="24"/>
                  </a:lnTo>
                  <a:lnTo>
                    <a:pt x="5325" y="27"/>
                  </a:lnTo>
                  <a:lnTo>
                    <a:pt x="5298" y="29"/>
                  </a:lnTo>
                  <a:lnTo>
                    <a:pt x="5270" y="29"/>
                  </a:lnTo>
                  <a:lnTo>
                    <a:pt x="5247" y="26"/>
                  </a:lnTo>
                  <a:lnTo>
                    <a:pt x="5219" y="24"/>
                  </a:lnTo>
                  <a:lnTo>
                    <a:pt x="5199" y="21"/>
                  </a:lnTo>
                  <a:lnTo>
                    <a:pt x="5174" y="24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accent2">
                    <a:gamma/>
                    <a:tint val="96863"/>
                    <a:invGamma/>
                  </a:schemeClr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6648" name="Rectangle 24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00200"/>
            <a:ext cx="7772400" cy="18288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6649" name="Rectangle 2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6650" name="Rectangle 26"/>
          <p:cNvSpPr>
            <a:spLocks noGrp="1" noChangeArrowheads="1"/>
          </p:cNvSpPr>
          <p:nvPr>
            <p:ph type="dt" sz="quarter" idx="2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6651" name="Rectangle 27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6652" name="Rectangle 28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BBF015DD-950B-4011-B5D0-6DBAEBAF339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8ACC4DF-C583-4EF5-85E5-A62602889979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03B3DF7-30BD-47A4-A6F2-840A7C77DBC1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6A5E569-9B4D-4843-9242-72CD85478237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C8498CC-73DA-4A13-8095-080965392183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394524E-50E6-4127-8768-727D4F1102DC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8FE7A7F-C2ED-404C-BE13-9CC5E5AADAFB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2DF3820-7497-471F-B462-D543E9F10948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482C30D-0F6A-410D-AB99-59A1131EAF97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EA45A07-7935-4C49-AE9F-ADB20C75EF24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7A9A133-5EB5-41BF-91F4-A4BD86646EEC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2286000" y="3581400"/>
            <a:ext cx="5638800" cy="19050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dt" sz="half" idx="2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0964" name="Rectangle 4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0965" name="Rectangle 5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8D459D54-24F2-4471-984B-A3AB9827F67C}" type="slidenum">
              <a:rPr lang="en-US"/>
              <a:pPr/>
              <a:t>‹#›</a:t>
            </a:fld>
            <a:endParaRPr lang="en-US"/>
          </a:p>
        </p:txBody>
      </p:sp>
      <p:grpSp>
        <p:nvGrpSpPr>
          <p:cNvPr id="40966" name="Group 6"/>
          <p:cNvGrpSpPr>
            <a:grpSpLocks/>
          </p:cNvGrpSpPr>
          <p:nvPr/>
        </p:nvGrpSpPr>
        <p:grpSpPr bwMode="auto">
          <a:xfrm>
            <a:off x="0" y="914400"/>
            <a:ext cx="8686800" cy="2514600"/>
            <a:chOff x="0" y="576"/>
            <a:chExt cx="5472" cy="1584"/>
          </a:xfrm>
        </p:grpSpPr>
        <p:sp>
          <p:nvSpPr>
            <p:cNvPr id="40967" name="Oval 7"/>
            <p:cNvSpPr>
              <a:spLocks noChangeArrowheads="1"/>
            </p:cNvSpPr>
            <p:nvPr/>
          </p:nvSpPr>
          <p:spPr bwMode="auto">
            <a:xfrm>
              <a:off x="144" y="576"/>
              <a:ext cx="1584" cy="1584"/>
            </a:xfrm>
            <a:prstGeom prst="ellipse">
              <a:avLst/>
            </a:prstGeom>
            <a:noFill/>
            <a:ln w="12700">
              <a:solidFill>
                <a:schemeClr val="accent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1800">
                <a:latin typeface="Arial" charset="0"/>
              </a:endParaRPr>
            </a:p>
          </p:txBody>
        </p:sp>
        <p:sp>
          <p:nvSpPr>
            <p:cNvPr id="40968" name="Rectangle 8"/>
            <p:cNvSpPr>
              <a:spLocks noChangeArrowheads="1"/>
            </p:cNvSpPr>
            <p:nvPr/>
          </p:nvSpPr>
          <p:spPr bwMode="hidden">
            <a:xfrm>
              <a:off x="0" y="1056"/>
              <a:ext cx="2976" cy="7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sp>
          <p:nvSpPr>
            <p:cNvPr id="40969" name="Rectangle 9"/>
            <p:cNvSpPr>
              <a:spLocks noChangeArrowheads="1"/>
            </p:cNvSpPr>
            <p:nvPr/>
          </p:nvSpPr>
          <p:spPr bwMode="hidden">
            <a:xfrm>
              <a:off x="2496" y="1056"/>
              <a:ext cx="2976" cy="72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sp>
          <p:nvSpPr>
            <p:cNvPr id="40970" name="Freeform 10"/>
            <p:cNvSpPr>
              <a:spLocks noChangeArrowheads="1"/>
            </p:cNvSpPr>
            <p:nvPr/>
          </p:nvSpPr>
          <p:spPr bwMode="auto">
            <a:xfrm>
              <a:off x="384" y="960"/>
              <a:ext cx="144" cy="913"/>
            </a:xfrm>
            <a:custGeom>
              <a:avLst/>
              <a:gdLst/>
              <a:ahLst/>
              <a:cxnLst>
                <a:cxn ang="0">
                  <a:pos x="1000" y="1000"/>
                </a:cxn>
                <a:cxn ang="0">
                  <a:pos x="0" y="1000"/>
                </a:cxn>
                <a:cxn ang="0">
                  <a:pos x="0" y="0"/>
                </a:cxn>
                <a:cxn ang="0">
                  <a:pos x="1000" y="0"/>
                </a:cxn>
              </a:cxnLst>
              <a:rect l="0" t="0" r="r" b="b"/>
              <a:pathLst>
                <a:path w="1000" h="1000">
                  <a:moveTo>
                    <a:pt x="1000" y="1000"/>
                  </a:moveTo>
                  <a:lnTo>
                    <a:pt x="0" y="1000"/>
                  </a:lnTo>
                  <a:lnTo>
                    <a:pt x="0" y="0"/>
                  </a:lnTo>
                  <a:lnTo>
                    <a:pt x="1000" y="0"/>
                  </a:lnTo>
                </a:path>
              </a:pathLst>
            </a:custGeom>
            <a:noFill/>
            <a:ln w="76200" cmpd="sng">
              <a:solidFill>
                <a:schemeClr val="tx2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971" name="Freeform 11"/>
            <p:cNvSpPr>
              <a:spLocks noChangeArrowheads="1"/>
            </p:cNvSpPr>
            <p:nvPr/>
          </p:nvSpPr>
          <p:spPr bwMode="auto">
            <a:xfrm>
              <a:off x="4944" y="762"/>
              <a:ext cx="165" cy="86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00" y="0"/>
                </a:cxn>
                <a:cxn ang="0">
                  <a:pos x="1000" y="1000"/>
                </a:cxn>
                <a:cxn ang="0">
                  <a:pos x="0" y="1000"/>
                </a:cxn>
              </a:cxnLst>
              <a:rect l="0" t="0" r="r" b="b"/>
              <a:pathLst>
                <a:path w="1000" h="1000">
                  <a:moveTo>
                    <a:pt x="0" y="0"/>
                  </a:moveTo>
                  <a:lnTo>
                    <a:pt x="1000" y="0"/>
                  </a:lnTo>
                  <a:lnTo>
                    <a:pt x="1000" y="1000"/>
                  </a:lnTo>
                  <a:lnTo>
                    <a:pt x="0" y="1000"/>
                  </a:lnTo>
                </a:path>
              </a:pathLst>
            </a:custGeom>
            <a:noFill/>
            <a:ln w="76200" cap="flat" cmpd="sng">
              <a:solidFill>
                <a:schemeClr val="accent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0972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838200" y="1443038"/>
            <a:ext cx="7086600" cy="1600200"/>
          </a:xfrm>
        </p:spPr>
        <p:txBody>
          <a:bodyPr anchor="ctr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BAB7D7-35FD-419F-B01E-1D14EEE3136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AD23DF-10AD-418A-95A7-79F2E56AE49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9325" y="1981200"/>
            <a:ext cx="3754438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56163" y="1981200"/>
            <a:ext cx="3754437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B35683-348D-4354-865F-80ABDF218E0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560BC6-D34B-4756-825F-4171716FA30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F9F0CC-A0F0-4B42-B223-BA4E8FD544F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5C75AB-AC07-40D7-9DD8-02B2AF38908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8A1242-47B4-4DC8-A108-EA01F72447C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9AEF69-EE98-4270-9BC2-A7449B0C2D0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40D6B8-5DA7-4E56-81AC-DFAED78DB30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91313" y="96838"/>
            <a:ext cx="1919287" cy="59991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31863" y="96838"/>
            <a:ext cx="5607050" cy="59991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5E9630-A1AF-4C62-A88B-AA7F2E7FB49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229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229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229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85287FED-63EF-40B8-8E9D-DF7933175D04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0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66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602" name="Group 2"/>
          <p:cNvGrpSpPr>
            <a:grpSpLocks/>
          </p:cNvGrpSpPr>
          <p:nvPr/>
        </p:nvGrpSpPr>
        <p:grpSpPr bwMode="auto">
          <a:xfrm>
            <a:off x="0" y="0"/>
            <a:ext cx="9159875" cy="6858000"/>
            <a:chOff x="0" y="0"/>
            <a:chExt cx="5770" cy="4320"/>
          </a:xfrm>
        </p:grpSpPr>
        <p:sp>
          <p:nvSpPr>
            <p:cNvPr id="25603" name="Rectangle 3"/>
            <p:cNvSpPr>
              <a:spLocks noChangeArrowheads="1"/>
            </p:cNvSpPr>
            <p:nvPr userDrawn="1"/>
          </p:nvSpPr>
          <p:spPr bwMode="hidden">
            <a:xfrm>
              <a:off x="5232" y="1"/>
              <a:ext cx="528" cy="4319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tint val="94118"/>
                    <a:invGamma/>
                  </a:scheme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04" name="Rectangle 4"/>
            <p:cNvSpPr>
              <a:spLocks noChangeArrowheads="1"/>
            </p:cNvSpPr>
            <p:nvPr userDrawn="1"/>
          </p:nvSpPr>
          <p:spPr bwMode="hidden">
            <a:xfrm>
              <a:off x="1056" y="0"/>
              <a:ext cx="192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05" name="Rectangle 5"/>
            <p:cNvSpPr>
              <a:spLocks noChangeArrowheads="1"/>
            </p:cNvSpPr>
            <p:nvPr userDrawn="1"/>
          </p:nvSpPr>
          <p:spPr bwMode="hidden">
            <a:xfrm>
              <a:off x="1728" y="0"/>
              <a:ext cx="432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06" name="Rectangle 6"/>
            <p:cNvSpPr>
              <a:spLocks noChangeArrowheads="1"/>
            </p:cNvSpPr>
            <p:nvPr userDrawn="1"/>
          </p:nvSpPr>
          <p:spPr bwMode="hidden">
            <a:xfrm>
              <a:off x="2256" y="0"/>
              <a:ext cx="240" cy="432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07" name="Rectangle 7"/>
            <p:cNvSpPr>
              <a:spLocks noChangeArrowheads="1"/>
            </p:cNvSpPr>
            <p:nvPr userDrawn="1"/>
          </p:nvSpPr>
          <p:spPr bwMode="hidden">
            <a:xfrm>
              <a:off x="1344" y="0"/>
              <a:ext cx="384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08" name="Rectangle 8"/>
            <p:cNvSpPr>
              <a:spLocks noChangeArrowheads="1"/>
            </p:cNvSpPr>
            <p:nvPr userDrawn="1"/>
          </p:nvSpPr>
          <p:spPr bwMode="hidden">
            <a:xfrm>
              <a:off x="480" y="0"/>
              <a:ext cx="576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09" name="Rectangle 9"/>
            <p:cNvSpPr>
              <a:spLocks noChangeArrowheads="1"/>
            </p:cNvSpPr>
            <p:nvPr userDrawn="1"/>
          </p:nvSpPr>
          <p:spPr bwMode="hidden">
            <a:xfrm>
              <a:off x="288" y="0"/>
              <a:ext cx="192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shade val="8470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10" name="Rectangle 10"/>
            <p:cNvSpPr>
              <a:spLocks noChangeArrowheads="1"/>
            </p:cNvSpPr>
            <p:nvPr userDrawn="1"/>
          </p:nvSpPr>
          <p:spPr bwMode="hidden">
            <a:xfrm>
              <a:off x="0" y="0"/>
              <a:ext cx="288" cy="4320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11" name="Rectangle 11"/>
            <p:cNvSpPr>
              <a:spLocks noChangeArrowheads="1"/>
            </p:cNvSpPr>
            <p:nvPr userDrawn="1"/>
          </p:nvSpPr>
          <p:spPr bwMode="hidden">
            <a:xfrm>
              <a:off x="2160" y="0"/>
              <a:ext cx="240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12" name="Rectangle 12"/>
            <p:cNvSpPr>
              <a:spLocks noChangeArrowheads="1"/>
            </p:cNvSpPr>
            <p:nvPr userDrawn="1"/>
          </p:nvSpPr>
          <p:spPr bwMode="hidden">
            <a:xfrm>
              <a:off x="2784" y="0"/>
              <a:ext cx="528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13" name="Rectangle 13"/>
            <p:cNvSpPr>
              <a:spLocks noChangeArrowheads="1"/>
            </p:cNvSpPr>
            <p:nvPr userDrawn="1"/>
          </p:nvSpPr>
          <p:spPr bwMode="hidden">
            <a:xfrm>
              <a:off x="1248" y="0"/>
              <a:ext cx="144" cy="4320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14" name="Rectangle 14"/>
            <p:cNvSpPr>
              <a:spLocks noChangeArrowheads="1"/>
            </p:cNvSpPr>
            <p:nvPr userDrawn="1"/>
          </p:nvSpPr>
          <p:spPr bwMode="hidden">
            <a:xfrm>
              <a:off x="3300" y="0"/>
              <a:ext cx="252" cy="4320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15" name="Rectangle 15"/>
            <p:cNvSpPr>
              <a:spLocks noChangeArrowheads="1"/>
            </p:cNvSpPr>
            <p:nvPr userDrawn="1"/>
          </p:nvSpPr>
          <p:spPr bwMode="hidden">
            <a:xfrm>
              <a:off x="4656" y="0"/>
              <a:ext cx="144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shade val="96863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16" name="Rectangle 16"/>
            <p:cNvSpPr>
              <a:spLocks noChangeArrowheads="1"/>
            </p:cNvSpPr>
            <p:nvPr userDrawn="1"/>
          </p:nvSpPr>
          <p:spPr bwMode="hidden">
            <a:xfrm>
              <a:off x="4608" y="0"/>
              <a:ext cx="672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17" name="Rectangle 17"/>
            <p:cNvSpPr>
              <a:spLocks noChangeArrowheads="1"/>
            </p:cNvSpPr>
            <p:nvPr userDrawn="1"/>
          </p:nvSpPr>
          <p:spPr bwMode="hidden">
            <a:xfrm>
              <a:off x="3504" y="0"/>
              <a:ext cx="624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18" name="Rectangle 18"/>
            <p:cNvSpPr>
              <a:spLocks noChangeArrowheads="1"/>
            </p:cNvSpPr>
            <p:nvPr userDrawn="1"/>
          </p:nvSpPr>
          <p:spPr bwMode="hidden">
            <a:xfrm>
              <a:off x="3840" y="0"/>
              <a:ext cx="528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19" name="Rectangle 19"/>
            <p:cNvSpPr>
              <a:spLocks noChangeArrowheads="1"/>
            </p:cNvSpPr>
            <p:nvPr userDrawn="1"/>
          </p:nvSpPr>
          <p:spPr bwMode="hidden">
            <a:xfrm>
              <a:off x="4368" y="0"/>
              <a:ext cx="240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shade val="96863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20" name="Rectangle 20"/>
            <p:cNvSpPr>
              <a:spLocks noChangeArrowheads="1"/>
            </p:cNvSpPr>
            <p:nvPr userDrawn="1"/>
          </p:nvSpPr>
          <p:spPr bwMode="hidden">
            <a:xfrm>
              <a:off x="2680" y="0"/>
              <a:ext cx="152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21" name="Rectangle 21"/>
            <p:cNvSpPr>
              <a:spLocks noChangeArrowheads="1"/>
            </p:cNvSpPr>
            <p:nvPr userDrawn="1"/>
          </p:nvSpPr>
          <p:spPr bwMode="hidden">
            <a:xfrm>
              <a:off x="2366" y="0"/>
              <a:ext cx="336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22" name="Freeform 22"/>
            <p:cNvSpPr>
              <a:spLocks/>
            </p:cNvSpPr>
            <p:nvPr userDrawn="1"/>
          </p:nvSpPr>
          <p:spPr bwMode="hidden">
            <a:xfrm>
              <a:off x="1" y="3875"/>
              <a:ext cx="5760" cy="445"/>
            </a:xfrm>
            <a:custGeom>
              <a:avLst/>
              <a:gdLst/>
              <a:ahLst/>
              <a:cxnLst>
                <a:cxn ang="0">
                  <a:pos x="5700" y="86"/>
                </a:cxn>
                <a:cxn ang="0">
                  <a:pos x="5508" y="86"/>
                </a:cxn>
                <a:cxn ang="0">
                  <a:pos x="5454" y="76"/>
                </a:cxn>
                <a:cxn ang="0">
                  <a:pos x="5448" y="65"/>
                </a:cxn>
                <a:cxn ang="0">
                  <a:pos x="5442" y="44"/>
                </a:cxn>
                <a:cxn ang="0">
                  <a:pos x="5414" y="18"/>
                </a:cxn>
                <a:cxn ang="0">
                  <a:pos x="5332" y="7"/>
                </a:cxn>
                <a:cxn ang="0">
                  <a:pos x="5051" y="22"/>
                </a:cxn>
                <a:cxn ang="0">
                  <a:pos x="4986" y="55"/>
                </a:cxn>
                <a:cxn ang="0">
                  <a:pos x="4854" y="102"/>
                </a:cxn>
                <a:cxn ang="0">
                  <a:pos x="4740" y="112"/>
                </a:cxn>
                <a:cxn ang="0">
                  <a:pos x="4662" y="91"/>
                </a:cxn>
                <a:cxn ang="0">
                  <a:pos x="4598" y="25"/>
                </a:cxn>
                <a:cxn ang="0">
                  <a:pos x="4514" y="9"/>
                </a:cxn>
                <a:cxn ang="0">
                  <a:pos x="4410" y="39"/>
                </a:cxn>
                <a:cxn ang="0">
                  <a:pos x="4236" y="81"/>
                </a:cxn>
                <a:cxn ang="0">
                  <a:pos x="4020" y="102"/>
                </a:cxn>
                <a:cxn ang="0">
                  <a:pos x="3810" y="102"/>
                </a:cxn>
                <a:cxn ang="0">
                  <a:pos x="3654" y="76"/>
                </a:cxn>
                <a:cxn ang="0">
                  <a:pos x="3594" y="50"/>
                </a:cxn>
                <a:cxn ang="0">
                  <a:pos x="3528" y="44"/>
                </a:cxn>
                <a:cxn ang="0">
                  <a:pos x="3480" y="55"/>
                </a:cxn>
                <a:cxn ang="0">
                  <a:pos x="3420" y="76"/>
                </a:cxn>
                <a:cxn ang="0">
                  <a:pos x="3048" y="112"/>
                </a:cxn>
                <a:cxn ang="0">
                  <a:pos x="2844" y="128"/>
                </a:cxn>
                <a:cxn ang="0">
                  <a:pos x="2742" y="117"/>
                </a:cxn>
                <a:cxn ang="0">
                  <a:pos x="2710" y="56"/>
                </a:cxn>
                <a:cxn ang="0">
                  <a:pos x="2658" y="50"/>
                </a:cxn>
                <a:cxn ang="0">
                  <a:pos x="2558" y="95"/>
                </a:cxn>
                <a:cxn ang="0">
                  <a:pos x="2444" y="109"/>
                </a:cxn>
                <a:cxn ang="0">
                  <a:pos x="2322" y="91"/>
                </a:cxn>
                <a:cxn ang="0">
                  <a:pos x="2274" y="70"/>
                </a:cxn>
                <a:cxn ang="0">
                  <a:pos x="2185" y="3"/>
                </a:cxn>
                <a:cxn ang="0">
                  <a:pos x="2048" y="64"/>
                </a:cxn>
                <a:cxn ang="0">
                  <a:pos x="1794" y="102"/>
                </a:cxn>
                <a:cxn ang="0">
                  <a:pos x="1560" y="91"/>
                </a:cxn>
                <a:cxn ang="0">
                  <a:pos x="1482" y="76"/>
                </a:cxn>
                <a:cxn ang="0">
                  <a:pos x="1428" y="50"/>
                </a:cxn>
                <a:cxn ang="0">
                  <a:pos x="1374" y="44"/>
                </a:cxn>
                <a:cxn ang="0">
                  <a:pos x="1308" y="55"/>
                </a:cxn>
                <a:cxn ang="0">
                  <a:pos x="1140" y="107"/>
                </a:cxn>
                <a:cxn ang="0">
                  <a:pos x="948" y="143"/>
                </a:cxn>
                <a:cxn ang="0">
                  <a:pos x="708" y="138"/>
                </a:cxn>
                <a:cxn ang="0">
                  <a:pos x="534" y="96"/>
                </a:cxn>
                <a:cxn ang="0">
                  <a:pos x="444" y="55"/>
                </a:cxn>
                <a:cxn ang="0">
                  <a:pos x="396" y="34"/>
                </a:cxn>
                <a:cxn ang="0">
                  <a:pos x="378" y="39"/>
                </a:cxn>
                <a:cxn ang="0">
                  <a:pos x="342" y="70"/>
                </a:cxn>
                <a:cxn ang="0">
                  <a:pos x="288" y="96"/>
                </a:cxn>
                <a:cxn ang="0">
                  <a:pos x="192" y="112"/>
                </a:cxn>
                <a:cxn ang="0">
                  <a:pos x="90" y="112"/>
                </a:cxn>
                <a:cxn ang="0">
                  <a:pos x="0" y="96"/>
                </a:cxn>
                <a:cxn ang="0">
                  <a:pos x="5760" y="445"/>
                </a:cxn>
              </a:cxnLst>
              <a:rect l="0" t="0" r="r" b="b"/>
              <a:pathLst>
                <a:path w="5760" h="445">
                  <a:moveTo>
                    <a:pt x="5760" y="445"/>
                  </a:moveTo>
                  <a:lnTo>
                    <a:pt x="5760" y="76"/>
                  </a:lnTo>
                  <a:lnTo>
                    <a:pt x="5730" y="81"/>
                  </a:lnTo>
                  <a:lnTo>
                    <a:pt x="5700" y="86"/>
                  </a:lnTo>
                  <a:lnTo>
                    <a:pt x="5646" y="91"/>
                  </a:lnTo>
                  <a:lnTo>
                    <a:pt x="5592" y="91"/>
                  </a:lnTo>
                  <a:lnTo>
                    <a:pt x="5544" y="91"/>
                  </a:lnTo>
                  <a:lnTo>
                    <a:pt x="5508" y="86"/>
                  </a:lnTo>
                  <a:lnTo>
                    <a:pt x="5490" y="86"/>
                  </a:lnTo>
                  <a:lnTo>
                    <a:pt x="5478" y="81"/>
                  </a:lnTo>
                  <a:lnTo>
                    <a:pt x="5466" y="76"/>
                  </a:lnTo>
                  <a:lnTo>
                    <a:pt x="5454" y="76"/>
                  </a:lnTo>
                  <a:lnTo>
                    <a:pt x="5454" y="70"/>
                  </a:lnTo>
                  <a:lnTo>
                    <a:pt x="5454" y="70"/>
                  </a:lnTo>
                  <a:lnTo>
                    <a:pt x="5448" y="70"/>
                  </a:lnTo>
                  <a:lnTo>
                    <a:pt x="5448" y="65"/>
                  </a:lnTo>
                  <a:lnTo>
                    <a:pt x="5448" y="60"/>
                  </a:lnTo>
                  <a:lnTo>
                    <a:pt x="5448" y="55"/>
                  </a:lnTo>
                  <a:lnTo>
                    <a:pt x="5442" y="50"/>
                  </a:lnTo>
                  <a:lnTo>
                    <a:pt x="5442" y="44"/>
                  </a:lnTo>
                  <a:lnTo>
                    <a:pt x="5436" y="39"/>
                  </a:lnTo>
                  <a:lnTo>
                    <a:pt x="5424" y="34"/>
                  </a:lnTo>
                  <a:lnTo>
                    <a:pt x="5418" y="29"/>
                  </a:lnTo>
                  <a:lnTo>
                    <a:pt x="5414" y="18"/>
                  </a:lnTo>
                  <a:lnTo>
                    <a:pt x="5401" y="16"/>
                  </a:lnTo>
                  <a:lnTo>
                    <a:pt x="5386" y="10"/>
                  </a:lnTo>
                  <a:lnTo>
                    <a:pt x="5368" y="7"/>
                  </a:lnTo>
                  <a:lnTo>
                    <a:pt x="5332" y="7"/>
                  </a:lnTo>
                  <a:lnTo>
                    <a:pt x="5246" y="10"/>
                  </a:lnTo>
                  <a:lnTo>
                    <a:pt x="5144" y="7"/>
                  </a:lnTo>
                  <a:lnTo>
                    <a:pt x="5090" y="16"/>
                  </a:lnTo>
                  <a:lnTo>
                    <a:pt x="5051" y="22"/>
                  </a:lnTo>
                  <a:lnTo>
                    <a:pt x="5036" y="30"/>
                  </a:lnTo>
                  <a:lnTo>
                    <a:pt x="5022" y="39"/>
                  </a:lnTo>
                  <a:lnTo>
                    <a:pt x="5010" y="44"/>
                  </a:lnTo>
                  <a:lnTo>
                    <a:pt x="4986" y="55"/>
                  </a:lnTo>
                  <a:lnTo>
                    <a:pt x="4950" y="70"/>
                  </a:lnTo>
                  <a:lnTo>
                    <a:pt x="4920" y="86"/>
                  </a:lnTo>
                  <a:lnTo>
                    <a:pt x="4884" y="96"/>
                  </a:lnTo>
                  <a:lnTo>
                    <a:pt x="4854" y="102"/>
                  </a:lnTo>
                  <a:lnTo>
                    <a:pt x="4824" y="107"/>
                  </a:lnTo>
                  <a:lnTo>
                    <a:pt x="4794" y="112"/>
                  </a:lnTo>
                  <a:lnTo>
                    <a:pt x="4764" y="112"/>
                  </a:lnTo>
                  <a:lnTo>
                    <a:pt x="4740" y="112"/>
                  </a:lnTo>
                  <a:lnTo>
                    <a:pt x="4716" y="107"/>
                  </a:lnTo>
                  <a:lnTo>
                    <a:pt x="4698" y="102"/>
                  </a:lnTo>
                  <a:lnTo>
                    <a:pt x="4674" y="96"/>
                  </a:lnTo>
                  <a:lnTo>
                    <a:pt x="4662" y="91"/>
                  </a:lnTo>
                  <a:lnTo>
                    <a:pt x="4644" y="86"/>
                  </a:lnTo>
                  <a:lnTo>
                    <a:pt x="4631" y="66"/>
                  </a:lnTo>
                  <a:lnTo>
                    <a:pt x="4617" y="42"/>
                  </a:lnTo>
                  <a:lnTo>
                    <a:pt x="4598" y="25"/>
                  </a:lnTo>
                  <a:lnTo>
                    <a:pt x="4584" y="13"/>
                  </a:lnTo>
                  <a:lnTo>
                    <a:pt x="4565" y="4"/>
                  </a:lnTo>
                  <a:lnTo>
                    <a:pt x="4535" y="3"/>
                  </a:lnTo>
                  <a:lnTo>
                    <a:pt x="4514" y="9"/>
                  </a:lnTo>
                  <a:lnTo>
                    <a:pt x="4494" y="18"/>
                  </a:lnTo>
                  <a:lnTo>
                    <a:pt x="4471" y="23"/>
                  </a:lnTo>
                  <a:lnTo>
                    <a:pt x="4440" y="29"/>
                  </a:lnTo>
                  <a:lnTo>
                    <a:pt x="4410" y="39"/>
                  </a:lnTo>
                  <a:lnTo>
                    <a:pt x="4374" y="50"/>
                  </a:lnTo>
                  <a:lnTo>
                    <a:pt x="4332" y="60"/>
                  </a:lnTo>
                  <a:lnTo>
                    <a:pt x="4284" y="76"/>
                  </a:lnTo>
                  <a:lnTo>
                    <a:pt x="4236" y="81"/>
                  </a:lnTo>
                  <a:lnTo>
                    <a:pt x="4183" y="91"/>
                  </a:lnTo>
                  <a:lnTo>
                    <a:pt x="4128" y="96"/>
                  </a:lnTo>
                  <a:lnTo>
                    <a:pt x="4074" y="102"/>
                  </a:lnTo>
                  <a:lnTo>
                    <a:pt x="4020" y="102"/>
                  </a:lnTo>
                  <a:lnTo>
                    <a:pt x="3966" y="102"/>
                  </a:lnTo>
                  <a:lnTo>
                    <a:pt x="3912" y="102"/>
                  </a:lnTo>
                  <a:lnTo>
                    <a:pt x="3858" y="102"/>
                  </a:lnTo>
                  <a:lnTo>
                    <a:pt x="3810" y="102"/>
                  </a:lnTo>
                  <a:lnTo>
                    <a:pt x="3762" y="96"/>
                  </a:lnTo>
                  <a:lnTo>
                    <a:pt x="3726" y="91"/>
                  </a:lnTo>
                  <a:lnTo>
                    <a:pt x="3684" y="81"/>
                  </a:lnTo>
                  <a:lnTo>
                    <a:pt x="3654" y="76"/>
                  </a:lnTo>
                  <a:lnTo>
                    <a:pt x="3642" y="70"/>
                  </a:lnTo>
                  <a:lnTo>
                    <a:pt x="3630" y="65"/>
                  </a:lnTo>
                  <a:lnTo>
                    <a:pt x="3612" y="60"/>
                  </a:lnTo>
                  <a:lnTo>
                    <a:pt x="3594" y="50"/>
                  </a:lnTo>
                  <a:lnTo>
                    <a:pt x="3576" y="50"/>
                  </a:lnTo>
                  <a:lnTo>
                    <a:pt x="3558" y="44"/>
                  </a:lnTo>
                  <a:lnTo>
                    <a:pt x="3540" y="44"/>
                  </a:lnTo>
                  <a:lnTo>
                    <a:pt x="3528" y="44"/>
                  </a:lnTo>
                  <a:lnTo>
                    <a:pt x="3516" y="50"/>
                  </a:lnTo>
                  <a:lnTo>
                    <a:pt x="3504" y="50"/>
                  </a:lnTo>
                  <a:lnTo>
                    <a:pt x="3492" y="55"/>
                  </a:lnTo>
                  <a:lnTo>
                    <a:pt x="3480" y="55"/>
                  </a:lnTo>
                  <a:lnTo>
                    <a:pt x="3468" y="65"/>
                  </a:lnTo>
                  <a:lnTo>
                    <a:pt x="3456" y="70"/>
                  </a:lnTo>
                  <a:lnTo>
                    <a:pt x="3450" y="70"/>
                  </a:lnTo>
                  <a:lnTo>
                    <a:pt x="3420" y="76"/>
                  </a:lnTo>
                  <a:lnTo>
                    <a:pt x="3330" y="81"/>
                  </a:lnTo>
                  <a:lnTo>
                    <a:pt x="3204" y="91"/>
                  </a:lnTo>
                  <a:lnTo>
                    <a:pt x="3126" y="102"/>
                  </a:lnTo>
                  <a:lnTo>
                    <a:pt x="3048" y="112"/>
                  </a:lnTo>
                  <a:lnTo>
                    <a:pt x="2970" y="123"/>
                  </a:lnTo>
                  <a:lnTo>
                    <a:pt x="2904" y="128"/>
                  </a:lnTo>
                  <a:lnTo>
                    <a:pt x="2868" y="128"/>
                  </a:lnTo>
                  <a:lnTo>
                    <a:pt x="2844" y="128"/>
                  </a:lnTo>
                  <a:lnTo>
                    <a:pt x="2814" y="128"/>
                  </a:lnTo>
                  <a:lnTo>
                    <a:pt x="2790" y="128"/>
                  </a:lnTo>
                  <a:lnTo>
                    <a:pt x="2766" y="123"/>
                  </a:lnTo>
                  <a:lnTo>
                    <a:pt x="2742" y="117"/>
                  </a:lnTo>
                  <a:lnTo>
                    <a:pt x="2724" y="112"/>
                  </a:lnTo>
                  <a:lnTo>
                    <a:pt x="2706" y="107"/>
                  </a:lnTo>
                  <a:lnTo>
                    <a:pt x="2704" y="83"/>
                  </a:lnTo>
                  <a:lnTo>
                    <a:pt x="2710" y="56"/>
                  </a:lnTo>
                  <a:lnTo>
                    <a:pt x="2710" y="36"/>
                  </a:lnTo>
                  <a:lnTo>
                    <a:pt x="2696" y="25"/>
                  </a:lnTo>
                  <a:lnTo>
                    <a:pt x="2672" y="36"/>
                  </a:lnTo>
                  <a:lnTo>
                    <a:pt x="2658" y="50"/>
                  </a:lnTo>
                  <a:lnTo>
                    <a:pt x="2638" y="60"/>
                  </a:lnTo>
                  <a:lnTo>
                    <a:pt x="2614" y="76"/>
                  </a:lnTo>
                  <a:lnTo>
                    <a:pt x="2590" y="84"/>
                  </a:lnTo>
                  <a:lnTo>
                    <a:pt x="2558" y="95"/>
                  </a:lnTo>
                  <a:lnTo>
                    <a:pt x="2536" y="98"/>
                  </a:lnTo>
                  <a:lnTo>
                    <a:pt x="2508" y="102"/>
                  </a:lnTo>
                  <a:lnTo>
                    <a:pt x="2478" y="105"/>
                  </a:lnTo>
                  <a:lnTo>
                    <a:pt x="2444" y="109"/>
                  </a:lnTo>
                  <a:lnTo>
                    <a:pt x="2410" y="110"/>
                  </a:lnTo>
                  <a:lnTo>
                    <a:pt x="2374" y="107"/>
                  </a:lnTo>
                  <a:lnTo>
                    <a:pt x="2348" y="103"/>
                  </a:lnTo>
                  <a:lnTo>
                    <a:pt x="2322" y="91"/>
                  </a:lnTo>
                  <a:lnTo>
                    <a:pt x="2304" y="86"/>
                  </a:lnTo>
                  <a:lnTo>
                    <a:pt x="2292" y="81"/>
                  </a:lnTo>
                  <a:lnTo>
                    <a:pt x="2286" y="76"/>
                  </a:lnTo>
                  <a:lnTo>
                    <a:pt x="2274" y="70"/>
                  </a:lnTo>
                  <a:lnTo>
                    <a:pt x="2268" y="65"/>
                  </a:lnTo>
                  <a:lnTo>
                    <a:pt x="2246" y="18"/>
                  </a:lnTo>
                  <a:lnTo>
                    <a:pt x="2224" y="0"/>
                  </a:lnTo>
                  <a:lnTo>
                    <a:pt x="2185" y="3"/>
                  </a:lnTo>
                  <a:lnTo>
                    <a:pt x="2156" y="16"/>
                  </a:lnTo>
                  <a:lnTo>
                    <a:pt x="2126" y="22"/>
                  </a:lnTo>
                  <a:lnTo>
                    <a:pt x="2081" y="49"/>
                  </a:lnTo>
                  <a:lnTo>
                    <a:pt x="2048" y="64"/>
                  </a:lnTo>
                  <a:lnTo>
                    <a:pt x="2018" y="76"/>
                  </a:lnTo>
                  <a:lnTo>
                    <a:pt x="1986" y="96"/>
                  </a:lnTo>
                  <a:lnTo>
                    <a:pt x="1896" y="102"/>
                  </a:lnTo>
                  <a:lnTo>
                    <a:pt x="1794" y="102"/>
                  </a:lnTo>
                  <a:lnTo>
                    <a:pt x="1692" y="102"/>
                  </a:lnTo>
                  <a:lnTo>
                    <a:pt x="1644" y="102"/>
                  </a:lnTo>
                  <a:lnTo>
                    <a:pt x="1602" y="96"/>
                  </a:lnTo>
                  <a:lnTo>
                    <a:pt x="1560" y="91"/>
                  </a:lnTo>
                  <a:lnTo>
                    <a:pt x="1524" y="86"/>
                  </a:lnTo>
                  <a:lnTo>
                    <a:pt x="1506" y="86"/>
                  </a:lnTo>
                  <a:lnTo>
                    <a:pt x="1494" y="81"/>
                  </a:lnTo>
                  <a:lnTo>
                    <a:pt x="1482" y="76"/>
                  </a:lnTo>
                  <a:lnTo>
                    <a:pt x="1476" y="70"/>
                  </a:lnTo>
                  <a:lnTo>
                    <a:pt x="1458" y="65"/>
                  </a:lnTo>
                  <a:lnTo>
                    <a:pt x="1440" y="55"/>
                  </a:lnTo>
                  <a:lnTo>
                    <a:pt x="1428" y="50"/>
                  </a:lnTo>
                  <a:lnTo>
                    <a:pt x="1410" y="50"/>
                  </a:lnTo>
                  <a:lnTo>
                    <a:pt x="1398" y="44"/>
                  </a:lnTo>
                  <a:lnTo>
                    <a:pt x="1386" y="44"/>
                  </a:lnTo>
                  <a:lnTo>
                    <a:pt x="1374" y="44"/>
                  </a:lnTo>
                  <a:lnTo>
                    <a:pt x="1356" y="44"/>
                  </a:lnTo>
                  <a:lnTo>
                    <a:pt x="1344" y="44"/>
                  </a:lnTo>
                  <a:lnTo>
                    <a:pt x="1332" y="50"/>
                  </a:lnTo>
                  <a:lnTo>
                    <a:pt x="1308" y="55"/>
                  </a:lnTo>
                  <a:lnTo>
                    <a:pt x="1260" y="70"/>
                  </a:lnTo>
                  <a:lnTo>
                    <a:pt x="1218" y="86"/>
                  </a:lnTo>
                  <a:lnTo>
                    <a:pt x="1176" y="96"/>
                  </a:lnTo>
                  <a:lnTo>
                    <a:pt x="1140" y="107"/>
                  </a:lnTo>
                  <a:lnTo>
                    <a:pt x="1098" y="117"/>
                  </a:lnTo>
                  <a:lnTo>
                    <a:pt x="1062" y="128"/>
                  </a:lnTo>
                  <a:lnTo>
                    <a:pt x="1020" y="133"/>
                  </a:lnTo>
                  <a:lnTo>
                    <a:pt x="948" y="143"/>
                  </a:lnTo>
                  <a:lnTo>
                    <a:pt x="882" y="149"/>
                  </a:lnTo>
                  <a:lnTo>
                    <a:pt x="822" y="149"/>
                  </a:lnTo>
                  <a:lnTo>
                    <a:pt x="762" y="143"/>
                  </a:lnTo>
                  <a:lnTo>
                    <a:pt x="708" y="138"/>
                  </a:lnTo>
                  <a:lnTo>
                    <a:pt x="654" y="128"/>
                  </a:lnTo>
                  <a:lnTo>
                    <a:pt x="612" y="117"/>
                  </a:lnTo>
                  <a:lnTo>
                    <a:pt x="570" y="107"/>
                  </a:lnTo>
                  <a:lnTo>
                    <a:pt x="534" y="96"/>
                  </a:lnTo>
                  <a:lnTo>
                    <a:pt x="504" y="86"/>
                  </a:lnTo>
                  <a:lnTo>
                    <a:pt x="480" y="76"/>
                  </a:lnTo>
                  <a:lnTo>
                    <a:pt x="462" y="65"/>
                  </a:lnTo>
                  <a:lnTo>
                    <a:pt x="444" y="55"/>
                  </a:lnTo>
                  <a:lnTo>
                    <a:pt x="426" y="44"/>
                  </a:lnTo>
                  <a:lnTo>
                    <a:pt x="408" y="34"/>
                  </a:lnTo>
                  <a:lnTo>
                    <a:pt x="402" y="34"/>
                  </a:lnTo>
                  <a:lnTo>
                    <a:pt x="396" y="34"/>
                  </a:lnTo>
                  <a:lnTo>
                    <a:pt x="390" y="34"/>
                  </a:lnTo>
                  <a:lnTo>
                    <a:pt x="390" y="34"/>
                  </a:lnTo>
                  <a:lnTo>
                    <a:pt x="384" y="34"/>
                  </a:lnTo>
                  <a:lnTo>
                    <a:pt x="378" y="39"/>
                  </a:lnTo>
                  <a:lnTo>
                    <a:pt x="372" y="44"/>
                  </a:lnTo>
                  <a:lnTo>
                    <a:pt x="360" y="55"/>
                  </a:lnTo>
                  <a:lnTo>
                    <a:pt x="348" y="65"/>
                  </a:lnTo>
                  <a:lnTo>
                    <a:pt x="342" y="70"/>
                  </a:lnTo>
                  <a:lnTo>
                    <a:pt x="336" y="76"/>
                  </a:lnTo>
                  <a:lnTo>
                    <a:pt x="324" y="86"/>
                  </a:lnTo>
                  <a:lnTo>
                    <a:pt x="306" y="91"/>
                  </a:lnTo>
                  <a:lnTo>
                    <a:pt x="288" y="96"/>
                  </a:lnTo>
                  <a:lnTo>
                    <a:pt x="264" y="102"/>
                  </a:lnTo>
                  <a:lnTo>
                    <a:pt x="240" y="107"/>
                  </a:lnTo>
                  <a:lnTo>
                    <a:pt x="216" y="112"/>
                  </a:lnTo>
                  <a:lnTo>
                    <a:pt x="192" y="112"/>
                  </a:lnTo>
                  <a:lnTo>
                    <a:pt x="168" y="117"/>
                  </a:lnTo>
                  <a:lnTo>
                    <a:pt x="145" y="117"/>
                  </a:lnTo>
                  <a:lnTo>
                    <a:pt x="120" y="117"/>
                  </a:lnTo>
                  <a:lnTo>
                    <a:pt x="90" y="112"/>
                  </a:lnTo>
                  <a:lnTo>
                    <a:pt x="66" y="112"/>
                  </a:lnTo>
                  <a:lnTo>
                    <a:pt x="42" y="107"/>
                  </a:lnTo>
                  <a:lnTo>
                    <a:pt x="24" y="102"/>
                  </a:lnTo>
                  <a:lnTo>
                    <a:pt x="0" y="96"/>
                  </a:lnTo>
                  <a:lnTo>
                    <a:pt x="0" y="445"/>
                  </a:lnTo>
                  <a:lnTo>
                    <a:pt x="5760" y="445"/>
                  </a:lnTo>
                  <a:lnTo>
                    <a:pt x="5760" y="445"/>
                  </a:lnTo>
                  <a:lnTo>
                    <a:pt x="5760" y="445"/>
                  </a:lnTo>
                </a:path>
              </a:pathLst>
            </a:custGeom>
            <a:solidFill>
              <a:schemeClr val="accent2">
                <a:alpha val="50000"/>
              </a:schemeClr>
            </a:soli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623" name="Freeform 23"/>
            <p:cNvSpPr>
              <a:spLocks/>
            </p:cNvSpPr>
            <p:nvPr userDrawn="1"/>
          </p:nvSpPr>
          <p:spPr bwMode="hidden">
            <a:xfrm>
              <a:off x="0" y="3867"/>
              <a:ext cx="5770" cy="174"/>
            </a:xfrm>
            <a:custGeom>
              <a:avLst/>
              <a:gdLst/>
              <a:ahLst/>
              <a:cxnLst>
                <a:cxn ang="0">
                  <a:pos x="4993" y="66"/>
                </a:cxn>
                <a:cxn ang="0">
                  <a:pos x="4771" y="132"/>
                </a:cxn>
                <a:cxn ang="0">
                  <a:pos x="4640" y="96"/>
                </a:cxn>
                <a:cxn ang="0">
                  <a:pos x="4598" y="36"/>
                </a:cxn>
                <a:cxn ang="0">
                  <a:pos x="4478" y="30"/>
                </a:cxn>
                <a:cxn ang="0">
                  <a:pos x="4186" y="108"/>
                </a:cxn>
                <a:cxn ang="0">
                  <a:pos x="3815" y="120"/>
                </a:cxn>
                <a:cxn ang="0">
                  <a:pos x="3617" y="72"/>
                </a:cxn>
                <a:cxn ang="0">
                  <a:pos x="3510" y="60"/>
                </a:cxn>
                <a:cxn ang="0">
                  <a:pos x="3336" y="96"/>
                </a:cxn>
                <a:cxn ang="0">
                  <a:pos x="2846" y="150"/>
                </a:cxn>
                <a:cxn ang="0">
                  <a:pos x="2703" y="96"/>
                </a:cxn>
                <a:cxn ang="0">
                  <a:pos x="2619" y="90"/>
                </a:cxn>
                <a:cxn ang="0">
                  <a:pos x="2416" y="132"/>
                </a:cxn>
                <a:cxn ang="0">
                  <a:pos x="2278" y="84"/>
                </a:cxn>
                <a:cxn ang="0">
                  <a:pos x="2151" y="36"/>
                </a:cxn>
                <a:cxn ang="0">
                  <a:pos x="1947" y="120"/>
                </a:cxn>
                <a:cxn ang="0">
                  <a:pos x="1525" y="102"/>
                </a:cxn>
                <a:cxn ang="0">
                  <a:pos x="1429" y="60"/>
                </a:cxn>
                <a:cxn ang="0">
                  <a:pos x="1333" y="60"/>
                </a:cxn>
                <a:cxn ang="0">
                  <a:pos x="1058" y="150"/>
                </a:cxn>
                <a:cxn ang="0">
                  <a:pos x="652" y="150"/>
                </a:cxn>
                <a:cxn ang="0">
                  <a:pos x="442" y="66"/>
                </a:cxn>
                <a:cxn ang="0">
                  <a:pos x="377" y="48"/>
                </a:cxn>
                <a:cxn ang="0">
                  <a:pos x="305" y="108"/>
                </a:cxn>
                <a:cxn ang="0">
                  <a:pos x="144" y="138"/>
                </a:cxn>
                <a:cxn ang="0">
                  <a:pos x="0" y="96"/>
                </a:cxn>
                <a:cxn ang="0">
                  <a:pos x="167" y="120"/>
                </a:cxn>
                <a:cxn ang="0">
                  <a:pos x="323" y="84"/>
                </a:cxn>
                <a:cxn ang="0">
                  <a:pos x="383" y="24"/>
                </a:cxn>
                <a:cxn ang="0">
                  <a:pos x="460" y="60"/>
                </a:cxn>
                <a:cxn ang="0">
                  <a:pos x="706" y="144"/>
                </a:cxn>
                <a:cxn ang="0">
                  <a:pos x="1100" y="120"/>
                </a:cxn>
                <a:cxn ang="0">
                  <a:pos x="1345" y="36"/>
                </a:cxn>
                <a:cxn ang="0">
                  <a:pos x="1441" y="48"/>
                </a:cxn>
                <a:cxn ang="0">
                  <a:pos x="1561" y="90"/>
                </a:cxn>
                <a:cxn ang="0">
                  <a:pos x="1971" y="96"/>
                </a:cxn>
                <a:cxn ang="0">
                  <a:pos x="2235" y="3"/>
                </a:cxn>
                <a:cxn ang="0">
                  <a:pos x="2350" y="102"/>
                </a:cxn>
                <a:cxn ang="0">
                  <a:pos x="2559" y="96"/>
                </a:cxn>
                <a:cxn ang="0">
                  <a:pos x="2715" y="24"/>
                </a:cxn>
                <a:cxn ang="0">
                  <a:pos x="2792" y="132"/>
                </a:cxn>
                <a:cxn ang="0">
                  <a:pos x="3127" y="102"/>
                </a:cxn>
                <a:cxn ang="0">
                  <a:pos x="3486" y="48"/>
                </a:cxn>
                <a:cxn ang="0">
                  <a:pos x="3582" y="42"/>
                </a:cxn>
                <a:cxn ang="0">
                  <a:pos x="3731" y="90"/>
                </a:cxn>
                <a:cxn ang="0">
                  <a:pos x="4078" y="102"/>
                </a:cxn>
                <a:cxn ang="0">
                  <a:pos x="4419" y="30"/>
                </a:cxn>
                <a:cxn ang="0">
                  <a:pos x="4574" y="6"/>
                </a:cxn>
                <a:cxn ang="0">
                  <a:pos x="4628" y="60"/>
                </a:cxn>
                <a:cxn ang="0">
                  <a:pos x="4724" y="108"/>
                </a:cxn>
                <a:cxn ang="0">
                  <a:pos x="4927" y="84"/>
                </a:cxn>
                <a:cxn ang="0">
                  <a:pos x="5118" y="14"/>
                </a:cxn>
                <a:cxn ang="0">
                  <a:pos x="5280" y="9"/>
                </a:cxn>
                <a:cxn ang="0">
                  <a:pos x="5453" y="36"/>
                </a:cxn>
                <a:cxn ang="0">
                  <a:pos x="5465" y="72"/>
                </a:cxn>
                <a:cxn ang="0">
                  <a:pos x="5656" y="90"/>
                </a:cxn>
                <a:cxn ang="0">
                  <a:pos x="5710" y="102"/>
                </a:cxn>
                <a:cxn ang="0">
                  <a:pos x="5477" y="90"/>
                </a:cxn>
                <a:cxn ang="0">
                  <a:pos x="5453" y="60"/>
                </a:cxn>
                <a:cxn ang="0">
                  <a:pos x="5393" y="30"/>
                </a:cxn>
                <a:cxn ang="0">
                  <a:pos x="5219" y="24"/>
                </a:cxn>
              </a:cxnLst>
              <a:rect l="0" t="0" r="r" b="b"/>
              <a:pathLst>
                <a:path w="5770" h="174">
                  <a:moveTo>
                    <a:pt x="5151" y="24"/>
                  </a:moveTo>
                  <a:lnTo>
                    <a:pt x="5127" y="26"/>
                  </a:lnTo>
                  <a:lnTo>
                    <a:pt x="5082" y="30"/>
                  </a:lnTo>
                  <a:lnTo>
                    <a:pt x="5049" y="38"/>
                  </a:lnTo>
                  <a:lnTo>
                    <a:pt x="5029" y="48"/>
                  </a:lnTo>
                  <a:lnTo>
                    <a:pt x="5017" y="54"/>
                  </a:lnTo>
                  <a:lnTo>
                    <a:pt x="4993" y="66"/>
                  </a:lnTo>
                  <a:lnTo>
                    <a:pt x="4957" y="84"/>
                  </a:lnTo>
                  <a:lnTo>
                    <a:pt x="4927" y="102"/>
                  </a:lnTo>
                  <a:lnTo>
                    <a:pt x="4891" y="114"/>
                  </a:lnTo>
                  <a:lnTo>
                    <a:pt x="4861" y="120"/>
                  </a:lnTo>
                  <a:lnTo>
                    <a:pt x="4831" y="126"/>
                  </a:lnTo>
                  <a:lnTo>
                    <a:pt x="4801" y="132"/>
                  </a:lnTo>
                  <a:lnTo>
                    <a:pt x="4771" y="132"/>
                  </a:lnTo>
                  <a:lnTo>
                    <a:pt x="4748" y="132"/>
                  </a:lnTo>
                  <a:lnTo>
                    <a:pt x="4724" y="126"/>
                  </a:lnTo>
                  <a:lnTo>
                    <a:pt x="4706" y="120"/>
                  </a:lnTo>
                  <a:lnTo>
                    <a:pt x="4682" y="114"/>
                  </a:lnTo>
                  <a:lnTo>
                    <a:pt x="4670" y="108"/>
                  </a:lnTo>
                  <a:lnTo>
                    <a:pt x="4652" y="102"/>
                  </a:lnTo>
                  <a:lnTo>
                    <a:pt x="4640" y="96"/>
                  </a:lnTo>
                  <a:lnTo>
                    <a:pt x="4634" y="84"/>
                  </a:lnTo>
                  <a:lnTo>
                    <a:pt x="4628" y="78"/>
                  </a:lnTo>
                  <a:lnTo>
                    <a:pt x="4622" y="66"/>
                  </a:lnTo>
                  <a:lnTo>
                    <a:pt x="4616" y="54"/>
                  </a:lnTo>
                  <a:lnTo>
                    <a:pt x="4610" y="48"/>
                  </a:lnTo>
                  <a:lnTo>
                    <a:pt x="4604" y="42"/>
                  </a:lnTo>
                  <a:lnTo>
                    <a:pt x="4598" y="36"/>
                  </a:lnTo>
                  <a:lnTo>
                    <a:pt x="4586" y="30"/>
                  </a:lnTo>
                  <a:lnTo>
                    <a:pt x="4574" y="24"/>
                  </a:lnTo>
                  <a:lnTo>
                    <a:pt x="4562" y="18"/>
                  </a:lnTo>
                  <a:lnTo>
                    <a:pt x="4544" y="18"/>
                  </a:lnTo>
                  <a:lnTo>
                    <a:pt x="4526" y="18"/>
                  </a:lnTo>
                  <a:lnTo>
                    <a:pt x="4502" y="24"/>
                  </a:lnTo>
                  <a:lnTo>
                    <a:pt x="4478" y="30"/>
                  </a:lnTo>
                  <a:lnTo>
                    <a:pt x="4449" y="36"/>
                  </a:lnTo>
                  <a:lnTo>
                    <a:pt x="4419" y="48"/>
                  </a:lnTo>
                  <a:lnTo>
                    <a:pt x="4383" y="60"/>
                  </a:lnTo>
                  <a:lnTo>
                    <a:pt x="4341" y="72"/>
                  </a:lnTo>
                  <a:lnTo>
                    <a:pt x="4287" y="90"/>
                  </a:lnTo>
                  <a:lnTo>
                    <a:pt x="4239" y="96"/>
                  </a:lnTo>
                  <a:lnTo>
                    <a:pt x="4186" y="108"/>
                  </a:lnTo>
                  <a:lnTo>
                    <a:pt x="4132" y="114"/>
                  </a:lnTo>
                  <a:lnTo>
                    <a:pt x="4078" y="120"/>
                  </a:lnTo>
                  <a:lnTo>
                    <a:pt x="4024" y="120"/>
                  </a:lnTo>
                  <a:lnTo>
                    <a:pt x="3970" y="120"/>
                  </a:lnTo>
                  <a:lnTo>
                    <a:pt x="3916" y="120"/>
                  </a:lnTo>
                  <a:lnTo>
                    <a:pt x="3863" y="120"/>
                  </a:lnTo>
                  <a:lnTo>
                    <a:pt x="3815" y="120"/>
                  </a:lnTo>
                  <a:lnTo>
                    <a:pt x="3767" y="114"/>
                  </a:lnTo>
                  <a:lnTo>
                    <a:pt x="3731" y="108"/>
                  </a:lnTo>
                  <a:lnTo>
                    <a:pt x="3689" y="96"/>
                  </a:lnTo>
                  <a:lnTo>
                    <a:pt x="3659" y="90"/>
                  </a:lnTo>
                  <a:lnTo>
                    <a:pt x="3647" y="84"/>
                  </a:lnTo>
                  <a:lnTo>
                    <a:pt x="3635" y="78"/>
                  </a:lnTo>
                  <a:lnTo>
                    <a:pt x="3617" y="72"/>
                  </a:lnTo>
                  <a:lnTo>
                    <a:pt x="3600" y="60"/>
                  </a:lnTo>
                  <a:lnTo>
                    <a:pt x="3582" y="60"/>
                  </a:lnTo>
                  <a:lnTo>
                    <a:pt x="3564" y="54"/>
                  </a:lnTo>
                  <a:lnTo>
                    <a:pt x="3546" y="54"/>
                  </a:lnTo>
                  <a:lnTo>
                    <a:pt x="3534" y="54"/>
                  </a:lnTo>
                  <a:lnTo>
                    <a:pt x="3522" y="60"/>
                  </a:lnTo>
                  <a:lnTo>
                    <a:pt x="3510" y="60"/>
                  </a:lnTo>
                  <a:lnTo>
                    <a:pt x="3498" y="66"/>
                  </a:lnTo>
                  <a:lnTo>
                    <a:pt x="3486" y="66"/>
                  </a:lnTo>
                  <a:lnTo>
                    <a:pt x="3474" y="78"/>
                  </a:lnTo>
                  <a:lnTo>
                    <a:pt x="3462" y="84"/>
                  </a:lnTo>
                  <a:lnTo>
                    <a:pt x="3456" y="84"/>
                  </a:lnTo>
                  <a:lnTo>
                    <a:pt x="3426" y="90"/>
                  </a:lnTo>
                  <a:lnTo>
                    <a:pt x="3336" y="96"/>
                  </a:lnTo>
                  <a:lnTo>
                    <a:pt x="3205" y="108"/>
                  </a:lnTo>
                  <a:lnTo>
                    <a:pt x="3127" y="120"/>
                  </a:lnTo>
                  <a:lnTo>
                    <a:pt x="3049" y="132"/>
                  </a:lnTo>
                  <a:lnTo>
                    <a:pt x="2972" y="144"/>
                  </a:lnTo>
                  <a:lnTo>
                    <a:pt x="2906" y="150"/>
                  </a:lnTo>
                  <a:lnTo>
                    <a:pt x="2870" y="150"/>
                  </a:lnTo>
                  <a:lnTo>
                    <a:pt x="2846" y="150"/>
                  </a:lnTo>
                  <a:lnTo>
                    <a:pt x="2816" y="150"/>
                  </a:lnTo>
                  <a:lnTo>
                    <a:pt x="2792" y="150"/>
                  </a:lnTo>
                  <a:lnTo>
                    <a:pt x="2768" y="144"/>
                  </a:lnTo>
                  <a:lnTo>
                    <a:pt x="2744" y="138"/>
                  </a:lnTo>
                  <a:lnTo>
                    <a:pt x="2727" y="132"/>
                  </a:lnTo>
                  <a:lnTo>
                    <a:pt x="2709" y="126"/>
                  </a:lnTo>
                  <a:lnTo>
                    <a:pt x="2703" y="96"/>
                  </a:lnTo>
                  <a:lnTo>
                    <a:pt x="2703" y="78"/>
                  </a:lnTo>
                  <a:lnTo>
                    <a:pt x="2709" y="42"/>
                  </a:lnTo>
                  <a:lnTo>
                    <a:pt x="2697" y="36"/>
                  </a:lnTo>
                  <a:lnTo>
                    <a:pt x="2673" y="42"/>
                  </a:lnTo>
                  <a:lnTo>
                    <a:pt x="2661" y="60"/>
                  </a:lnTo>
                  <a:lnTo>
                    <a:pt x="2643" y="72"/>
                  </a:lnTo>
                  <a:lnTo>
                    <a:pt x="2619" y="90"/>
                  </a:lnTo>
                  <a:lnTo>
                    <a:pt x="2595" y="102"/>
                  </a:lnTo>
                  <a:lnTo>
                    <a:pt x="2559" y="114"/>
                  </a:lnTo>
                  <a:lnTo>
                    <a:pt x="2541" y="114"/>
                  </a:lnTo>
                  <a:lnTo>
                    <a:pt x="2511" y="120"/>
                  </a:lnTo>
                  <a:lnTo>
                    <a:pt x="2481" y="126"/>
                  </a:lnTo>
                  <a:lnTo>
                    <a:pt x="2446" y="126"/>
                  </a:lnTo>
                  <a:lnTo>
                    <a:pt x="2416" y="132"/>
                  </a:lnTo>
                  <a:lnTo>
                    <a:pt x="2380" y="126"/>
                  </a:lnTo>
                  <a:lnTo>
                    <a:pt x="2350" y="120"/>
                  </a:lnTo>
                  <a:lnTo>
                    <a:pt x="2326" y="108"/>
                  </a:lnTo>
                  <a:lnTo>
                    <a:pt x="2308" y="102"/>
                  </a:lnTo>
                  <a:lnTo>
                    <a:pt x="2296" y="96"/>
                  </a:lnTo>
                  <a:lnTo>
                    <a:pt x="2290" y="90"/>
                  </a:lnTo>
                  <a:lnTo>
                    <a:pt x="2278" y="84"/>
                  </a:lnTo>
                  <a:lnTo>
                    <a:pt x="2272" y="78"/>
                  </a:lnTo>
                  <a:lnTo>
                    <a:pt x="2250" y="57"/>
                  </a:lnTo>
                  <a:lnTo>
                    <a:pt x="2243" y="35"/>
                  </a:lnTo>
                  <a:lnTo>
                    <a:pt x="2228" y="18"/>
                  </a:lnTo>
                  <a:lnTo>
                    <a:pt x="2208" y="18"/>
                  </a:lnTo>
                  <a:lnTo>
                    <a:pt x="2172" y="24"/>
                  </a:lnTo>
                  <a:lnTo>
                    <a:pt x="2151" y="36"/>
                  </a:lnTo>
                  <a:lnTo>
                    <a:pt x="2127" y="51"/>
                  </a:lnTo>
                  <a:lnTo>
                    <a:pt x="2097" y="60"/>
                  </a:lnTo>
                  <a:lnTo>
                    <a:pt x="2073" y="72"/>
                  </a:lnTo>
                  <a:lnTo>
                    <a:pt x="2046" y="87"/>
                  </a:lnTo>
                  <a:lnTo>
                    <a:pt x="2007" y="102"/>
                  </a:lnTo>
                  <a:lnTo>
                    <a:pt x="1977" y="114"/>
                  </a:lnTo>
                  <a:lnTo>
                    <a:pt x="1947" y="120"/>
                  </a:lnTo>
                  <a:lnTo>
                    <a:pt x="1895" y="120"/>
                  </a:lnTo>
                  <a:lnTo>
                    <a:pt x="1794" y="120"/>
                  </a:lnTo>
                  <a:lnTo>
                    <a:pt x="1692" y="120"/>
                  </a:lnTo>
                  <a:lnTo>
                    <a:pt x="1644" y="120"/>
                  </a:lnTo>
                  <a:lnTo>
                    <a:pt x="1602" y="114"/>
                  </a:lnTo>
                  <a:lnTo>
                    <a:pt x="1561" y="108"/>
                  </a:lnTo>
                  <a:lnTo>
                    <a:pt x="1525" y="102"/>
                  </a:lnTo>
                  <a:lnTo>
                    <a:pt x="1507" y="102"/>
                  </a:lnTo>
                  <a:lnTo>
                    <a:pt x="1495" y="96"/>
                  </a:lnTo>
                  <a:lnTo>
                    <a:pt x="1483" y="90"/>
                  </a:lnTo>
                  <a:lnTo>
                    <a:pt x="1477" y="84"/>
                  </a:lnTo>
                  <a:lnTo>
                    <a:pt x="1459" y="78"/>
                  </a:lnTo>
                  <a:lnTo>
                    <a:pt x="1441" y="66"/>
                  </a:lnTo>
                  <a:lnTo>
                    <a:pt x="1429" y="60"/>
                  </a:lnTo>
                  <a:lnTo>
                    <a:pt x="1411" y="60"/>
                  </a:lnTo>
                  <a:lnTo>
                    <a:pt x="1399" y="54"/>
                  </a:lnTo>
                  <a:lnTo>
                    <a:pt x="1387" y="54"/>
                  </a:lnTo>
                  <a:lnTo>
                    <a:pt x="1375" y="54"/>
                  </a:lnTo>
                  <a:lnTo>
                    <a:pt x="1357" y="54"/>
                  </a:lnTo>
                  <a:lnTo>
                    <a:pt x="1345" y="54"/>
                  </a:lnTo>
                  <a:lnTo>
                    <a:pt x="1333" y="60"/>
                  </a:lnTo>
                  <a:lnTo>
                    <a:pt x="1309" y="66"/>
                  </a:lnTo>
                  <a:lnTo>
                    <a:pt x="1262" y="84"/>
                  </a:lnTo>
                  <a:lnTo>
                    <a:pt x="1220" y="102"/>
                  </a:lnTo>
                  <a:lnTo>
                    <a:pt x="1178" y="114"/>
                  </a:lnTo>
                  <a:lnTo>
                    <a:pt x="1142" y="126"/>
                  </a:lnTo>
                  <a:lnTo>
                    <a:pt x="1100" y="138"/>
                  </a:lnTo>
                  <a:lnTo>
                    <a:pt x="1058" y="150"/>
                  </a:lnTo>
                  <a:lnTo>
                    <a:pt x="1016" y="156"/>
                  </a:lnTo>
                  <a:lnTo>
                    <a:pt x="945" y="168"/>
                  </a:lnTo>
                  <a:lnTo>
                    <a:pt x="879" y="174"/>
                  </a:lnTo>
                  <a:lnTo>
                    <a:pt x="819" y="174"/>
                  </a:lnTo>
                  <a:lnTo>
                    <a:pt x="759" y="168"/>
                  </a:lnTo>
                  <a:lnTo>
                    <a:pt x="706" y="162"/>
                  </a:lnTo>
                  <a:lnTo>
                    <a:pt x="652" y="150"/>
                  </a:lnTo>
                  <a:lnTo>
                    <a:pt x="610" y="138"/>
                  </a:lnTo>
                  <a:lnTo>
                    <a:pt x="568" y="126"/>
                  </a:lnTo>
                  <a:lnTo>
                    <a:pt x="532" y="114"/>
                  </a:lnTo>
                  <a:lnTo>
                    <a:pt x="502" y="102"/>
                  </a:lnTo>
                  <a:lnTo>
                    <a:pt x="478" y="90"/>
                  </a:lnTo>
                  <a:lnTo>
                    <a:pt x="460" y="78"/>
                  </a:lnTo>
                  <a:lnTo>
                    <a:pt x="442" y="66"/>
                  </a:lnTo>
                  <a:lnTo>
                    <a:pt x="425" y="54"/>
                  </a:lnTo>
                  <a:lnTo>
                    <a:pt x="407" y="42"/>
                  </a:lnTo>
                  <a:lnTo>
                    <a:pt x="401" y="42"/>
                  </a:lnTo>
                  <a:lnTo>
                    <a:pt x="395" y="42"/>
                  </a:lnTo>
                  <a:lnTo>
                    <a:pt x="389" y="42"/>
                  </a:lnTo>
                  <a:lnTo>
                    <a:pt x="383" y="42"/>
                  </a:lnTo>
                  <a:lnTo>
                    <a:pt x="377" y="48"/>
                  </a:lnTo>
                  <a:lnTo>
                    <a:pt x="371" y="54"/>
                  </a:lnTo>
                  <a:lnTo>
                    <a:pt x="359" y="66"/>
                  </a:lnTo>
                  <a:lnTo>
                    <a:pt x="347" y="78"/>
                  </a:lnTo>
                  <a:lnTo>
                    <a:pt x="341" y="84"/>
                  </a:lnTo>
                  <a:lnTo>
                    <a:pt x="335" y="90"/>
                  </a:lnTo>
                  <a:lnTo>
                    <a:pt x="323" y="102"/>
                  </a:lnTo>
                  <a:lnTo>
                    <a:pt x="305" y="108"/>
                  </a:lnTo>
                  <a:lnTo>
                    <a:pt x="287" y="114"/>
                  </a:lnTo>
                  <a:lnTo>
                    <a:pt x="263" y="120"/>
                  </a:lnTo>
                  <a:lnTo>
                    <a:pt x="239" y="126"/>
                  </a:lnTo>
                  <a:lnTo>
                    <a:pt x="215" y="132"/>
                  </a:lnTo>
                  <a:lnTo>
                    <a:pt x="191" y="132"/>
                  </a:lnTo>
                  <a:lnTo>
                    <a:pt x="167" y="138"/>
                  </a:lnTo>
                  <a:lnTo>
                    <a:pt x="144" y="138"/>
                  </a:lnTo>
                  <a:lnTo>
                    <a:pt x="120" y="138"/>
                  </a:lnTo>
                  <a:lnTo>
                    <a:pt x="90" y="132"/>
                  </a:lnTo>
                  <a:lnTo>
                    <a:pt x="66" y="132"/>
                  </a:lnTo>
                  <a:lnTo>
                    <a:pt x="42" y="126"/>
                  </a:lnTo>
                  <a:lnTo>
                    <a:pt x="24" y="120"/>
                  </a:lnTo>
                  <a:lnTo>
                    <a:pt x="0" y="114"/>
                  </a:lnTo>
                  <a:lnTo>
                    <a:pt x="0" y="96"/>
                  </a:lnTo>
                  <a:lnTo>
                    <a:pt x="24" y="102"/>
                  </a:lnTo>
                  <a:lnTo>
                    <a:pt x="42" y="108"/>
                  </a:lnTo>
                  <a:lnTo>
                    <a:pt x="66" y="114"/>
                  </a:lnTo>
                  <a:lnTo>
                    <a:pt x="90" y="114"/>
                  </a:lnTo>
                  <a:lnTo>
                    <a:pt x="120" y="120"/>
                  </a:lnTo>
                  <a:lnTo>
                    <a:pt x="144" y="120"/>
                  </a:lnTo>
                  <a:lnTo>
                    <a:pt x="167" y="120"/>
                  </a:lnTo>
                  <a:lnTo>
                    <a:pt x="191" y="114"/>
                  </a:lnTo>
                  <a:lnTo>
                    <a:pt x="215" y="114"/>
                  </a:lnTo>
                  <a:lnTo>
                    <a:pt x="239" y="108"/>
                  </a:lnTo>
                  <a:lnTo>
                    <a:pt x="263" y="102"/>
                  </a:lnTo>
                  <a:lnTo>
                    <a:pt x="287" y="96"/>
                  </a:lnTo>
                  <a:lnTo>
                    <a:pt x="305" y="90"/>
                  </a:lnTo>
                  <a:lnTo>
                    <a:pt x="323" y="84"/>
                  </a:lnTo>
                  <a:lnTo>
                    <a:pt x="335" y="72"/>
                  </a:lnTo>
                  <a:lnTo>
                    <a:pt x="341" y="66"/>
                  </a:lnTo>
                  <a:lnTo>
                    <a:pt x="347" y="60"/>
                  </a:lnTo>
                  <a:lnTo>
                    <a:pt x="359" y="48"/>
                  </a:lnTo>
                  <a:lnTo>
                    <a:pt x="371" y="36"/>
                  </a:lnTo>
                  <a:lnTo>
                    <a:pt x="377" y="30"/>
                  </a:lnTo>
                  <a:lnTo>
                    <a:pt x="383" y="24"/>
                  </a:lnTo>
                  <a:lnTo>
                    <a:pt x="389" y="24"/>
                  </a:lnTo>
                  <a:lnTo>
                    <a:pt x="395" y="24"/>
                  </a:lnTo>
                  <a:lnTo>
                    <a:pt x="401" y="24"/>
                  </a:lnTo>
                  <a:lnTo>
                    <a:pt x="407" y="24"/>
                  </a:lnTo>
                  <a:lnTo>
                    <a:pt x="425" y="36"/>
                  </a:lnTo>
                  <a:lnTo>
                    <a:pt x="442" y="48"/>
                  </a:lnTo>
                  <a:lnTo>
                    <a:pt x="460" y="60"/>
                  </a:lnTo>
                  <a:lnTo>
                    <a:pt x="478" y="72"/>
                  </a:lnTo>
                  <a:lnTo>
                    <a:pt x="502" y="84"/>
                  </a:lnTo>
                  <a:lnTo>
                    <a:pt x="532" y="96"/>
                  </a:lnTo>
                  <a:lnTo>
                    <a:pt x="568" y="108"/>
                  </a:lnTo>
                  <a:lnTo>
                    <a:pt x="610" y="120"/>
                  </a:lnTo>
                  <a:lnTo>
                    <a:pt x="652" y="132"/>
                  </a:lnTo>
                  <a:lnTo>
                    <a:pt x="706" y="144"/>
                  </a:lnTo>
                  <a:lnTo>
                    <a:pt x="759" y="150"/>
                  </a:lnTo>
                  <a:lnTo>
                    <a:pt x="819" y="156"/>
                  </a:lnTo>
                  <a:lnTo>
                    <a:pt x="879" y="156"/>
                  </a:lnTo>
                  <a:lnTo>
                    <a:pt x="945" y="150"/>
                  </a:lnTo>
                  <a:lnTo>
                    <a:pt x="1016" y="138"/>
                  </a:lnTo>
                  <a:lnTo>
                    <a:pt x="1058" y="132"/>
                  </a:lnTo>
                  <a:lnTo>
                    <a:pt x="1100" y="120"/>
                  </a:lnTo>
                  <a:lnTo>
                    <a:pt x="1142" y="108"/>
                  </a:lnTo>
                  <a:lnTo>
                    <a:pt x="1178" y="96"/>
                  </a:lnTo>
                  <a:lnTo>
                    <a:pt x="1220" y="84"/>
                  </a:lnTo>
                  <a:lnTo>
                    <a:pt x="1262" y="66"/>
                  </a:lnTo>
                  <a:lnTo>
                    <a:pt x="1309" y="48"/>
                  </a:lnTo>
                  <a:lnTo>
                    <a:pt x="1333" y="42"/>
                  </a:lnTo>
                  <a:lnTo>
                    <a:pt x="1345" y="36"/>
                  </a:lnTo>
                  <a:lnTo>
                    <a:pt x="1357" y="36"/>
                  </a:lnTo>
                  <a:lnTo>
                    <a:pt x="1375" y="36"/>
                  </a:lnTo>
                  <a:lnTo>
                    <a:pt x="1387" y="36"/>
                  </a:lnTo>
                  <a:lnTo>
                    <a:pt x="1399" y="36"/>
                  </a:lnTo>
                  <a:lnTo>
                    <a:pt x="1411" y="42"/>
                  </a:lnTo>
                  <a:lnTo>
                    <a:pt x="1429" y="42"/>
                  </a:lnTo>
                  <a:lnTo>
                    <a:pt x="1441" y="48"/>
                  </a:lnTo>
                  <a:lnTo>
                    <a:pt x="1459" y="60"/>
                  </a:lnTo>
                  <a:lnTo>
                    <a:pt x="1477" y="66"/>
                  </a:lnTo>
                  <a:lnTo>
                    <a:pt x="1483" y="72"/>
                  </a:lnTo>
                  <a:lnTo>
                    <a:pt x="1495" y="78"/>
                  </a:lnTo>
                  <a:lnTo>
                    <a:pt x="1507" y="84"/>
                  </a:lnTo>
                  <a:lnTo>
                    <a:pt x="1525" y="84"/>
                  </a:lnTo>
                  <a:lnTo>
                    <a:pt x="1561" y="90"/>
                  </a:lnTo>
                  <a:lnTo>
                    <a:pt x="1602" y="96"/>
                  </a:lnTo>
                  <a:lnTo>
                    <a:pt x="1644" y="102"/>
                  </a:lnTo>
                  <a:lnTo>
                    <a:pt x="1692" y="102"/>
                  </a:lnTo>
                  <a:lnTo>
                    <a:pt x="1794" y="102"/>
                  </a:lnTo>
                  <a:lnTo>
                    <a:pt x="1895" y="102"/>
                  </a:lnTo>
                  <a:lnTo>
                    <a:pt x="1938" y="102"/>
                  </a:lnTo>
                  <a:lnTo>
                    <a:pt x="1971" y="96"/>
                  </a:lnTo>
                  <a:lnTo>
                    <a:pt x="2019" y="77"/>
                  </a:lnTo>
                  <a:lnTo>
                    <a:pt x="2063" y="57"/>
                  </a:lnTo>
                  <a:lnTo>
                    <a:pt x="2111" y="38"/>
                  </a:lnTo>
                  <a:lnTo>
                    <a:pt x="2145" y="18"/>
                  </a:lnTo>
                  <a:lnTo>
                    <a:pt x="2172" y="9"/>
                  </a:lnTo>
                  <a:lnTo>
                    <a:pt x="2202" y="0"/>
                  </a:lnTo>
                  <a:lnTo>
                    <a:pt x="2235" y="3"/>
                  </a:lnTo>
                  <a:lnTo>
                    <a:pt x="2250" y="24"/>
                  </a:lnTo>
                  <a:lnTo>
                    <a:pt x="2262" y="51"/>
                  </a:lnTo>
                  <a:lnTo>
                    <a:pt x="2290" y="72"/>
                  </a:lnTo>
                  <a:lnTo>
                    <a:pt x="2296" y="78"/>
                  </a:lnTo>
                  <a:lnTo>
                    <a:pt x="2308" y="84"/>
                  </a:lnTo>
                  <a:lnTo>
                    <a:pt x="2326" y="90"/>
                  </a:lnTo>
                  <a:lnTo>
                    <a:pt x="2350" y="102"/>
                  </a:lnTo>
                  <a:lnTo>
                    <a:pt x="2380" y="108"/>
                  </a:lnTo>
                  <a:lnTo>
                    <a:pt x="2416" y="114"/>
                  </a:lnTo>
                  <a:lnTo>
                    <a:pt x="2446" y="108"/>
                  </a:lnTo>
                  <a:lnTo>
                    <a:pt x="2481" y="108"/>
                  </a:lnTo>
                  <a:lnTo>
                    <a:pt x="2511" y="102"/>
                  </a:lnTo>
                  <a:lnTo>
                    <a:pt x="2541" y="96"/>
                  </a:lnTo>
                  <a:lnTo>
                    <a:pt x="2559" y="96"/>
                  </a:lnTo>
                  <a:lnTo>
                    <a:pt x="2595" y="84"/>
                  </a:lnTo>
                  <a:lnTo>
                    <a:pt x="2619" y="72"/>
                  </a:lnTo>
                  <a:lnTo>
                    <a:pt x="2643" y="54"/>
                  </a:lnTo>
                  <a:lnTo>
                    <a:pt x="2661" y="42"/>
                  </a:lnTo>
                  <a:lnTo>
                    <a:pt x="2673" y="24"/>
                  </a:lnTo>
                  <a:lnTo>
                    <a:pt x="2697" y="18"/>
                  </a:lnTo>
                  <a:lnTo>
                    <a:pt x="2715" y="24"/>
                  </a:lnTo>
                  <a:lnTo>
                    <a:pt x="2715" y="48"/>
                  </a:lnTo>
                  <a:lnTo>
                    <a:pt x="2709" y="78"/>
                  </a:lnTo>
                  <a:lnTo>
                    <a:pt x="2709" y="108"/>
                  </a:lnTo>
                  <a:lnTo>
                    <a:pt x="2727" y="114"/>
                  </a:lnTo>
                  <a:lnTo>
                    <a:pt x="2744" y="120"/>
                  </a:lnTo>
                  <a:lnTo>
                    <a:pt x="2768" y="126"/>
                  </a:lnTo>
                  <a:lnTo>
                    <a:pt x="2792" y="132"/>
                  </a:lnTo>
                  <a:lnTo>
                    <a:pt x="2816" y="132"/>
                  </a:lnTo>
                  <a:lnTo>
                    <a:pt x="2846" y="132"/>
                  </a:lnTo>
                  <a:lnTo>
                    <a:pt x="2870" y="132"/>
                  </a:lnTo>
                  <a:lnTo>
                    <a:pt x="2906" y="132"/>
                  </a:lnTo>
                  <a:lnTo>
                    <a:pt x="2972" y="126"/>
                  </a:lnTo>
                  <a:lnTo>
                    <a:pt x="3049" y="114"/>
                  </a:lnTo>
                  <a:lnTo>
                    <a:pt x="3127" y="102"/>
                  </a:lnTo>
                  <a:lnTo>
                    <a:pt x="3205" y="90"/>
                  </a:lnTo>
                  <a:lnTo>
                    <a:pt x="3336" y="78"/>
                  </a:lnTo>
                  <a:lnTo>
                    <a:pt x="3426" y="72"/>
                  </a:lnTo>
                  <a:lnTo>
                    <a:pt x="3456" y="66"/>
                  </a:lnTo>
                  <a:lnTo>
                    <a:pt x="3462" y="66"/>
                  </a:lnTo>
                  <a:lnTo>
                    <a:pt x="3474" y="60"/>
                  </a:lnTo>
                  <a:lnTo>
                    <a:pt x="3486" y="48"/>
                  </a:lnTo>
                  <a:lnTo>
                    <a:pt x="3498" y="48"/>
                  </a:lnTo>
                  <a:lnTo>
                    <a:pt x="3510" y="42"/>
                  </a:lnTo>
                  <a:lnTo>
                    <a:pt x="3522" y="42"/>
                  </a:lnTo>
                  <a:lnTo>
                    <a:pt x="3534" y="36"/>
                  </a:lnTo>
                  <a:lnTo>
                    <a:pt x="3546" y="36"/>
                  </a:lnTo>
                  <a:lnTo>
                    <a:pt x="3564" y="36"/>
                  </a:lnTo>
                  <a:lnTo>
                    <a:pt x="3582" y="42"/>
                  </a:lnTo>
                  <a:lnTo>
                    <a:pt x="3600" y="42"/>
                  </a:lnTo>
                  <a:lnTo>
                    <a:pt x="3617" y="54"/>
                  </a:lnTo>
                  <a:lnTo>
                    <a:pt x="3635" y="60"/>
                  </a:lnTo>
                  <a:lnTo>
                    <a:pt x="3647" y="66"/>
                  </a:lnTo>
                  <a:lnTo>
                    <a:pt x="3659" y="72"/>
                  </a:lnTo>
                  <a:lnTo>
                    <a:pt x="3689" y="78"/>
                  </a:lnTo>
                  <a:lnTo>
                    <a:pt x="3731" y="90"/>
                  </a:lnTo>
                  <a:lnTo>
                    <a:pt x="3767" y="96"/>
                  </a:lnTo>
                  <a:lnTo>
                    <a:pt x="3815" y="102"/>
                  </a:lnTo>
                  <a:lnTo>
                    <a:pt x="3863" y="102"/>
                  </a:lnTo>
                  <a:lnTo>
                    <a:pt x="3916" y="102"/>
                  </a:lnTo>
                  <a:lnTo>
                    <a:pt x="3970" y="102"/>
                  </a:lnTo>
                  <a:lnTo>
                    <a:pt x="4024" y="102"/>
                  </a:lnTo>
                  <a:lnTo>
                    <a:pt x="4078" y="102"/>
                  </a:lnTo>
                  <a:lnTo>
                    <a:pt x="4132" y="96"/>
                  </a:lnTo>
                  <a:lnTo>
                    <a:pt x="4186" y="90"/>
                  </a:lnTo>
                  <a:lnTo>
                    <a:pt x="4239" y="78"/>
                  </a:lnTo>
                  <a:lnTo>
                    <a:pt x="4287" y="72"/>
                  </a:lnTo>
                  <a:lnTo>
                    <a:pt x="4341" y="54"/>
                  </a:lnTo>
                  <a:lnTo>
                    <a:pt x="4383" y="42"/>
                  </a:lnTo>
                  <a:lnTo>
                    <a:pt x="4419" y="30"/>
                  </a:lnTo>
                  <a:lnTo>
                    <a:pt x="4449" y="18"/>
                  </a:lnTo>
                  <a:lnTo>
                    <a:pt x="4478" y="12"/>
                  </a:lnTo>
                  <a:lnTo>
                    <a:pt x="4502" y="6"/>
                  </a:lnTo>
                  <a:lnTo>
                    <a:pt x="4526" y="0"/>
                  </a:lnTo>
                  <a:lnTo>
                    <a:pt x="4544" y="0"/>
                  </a:lnTo>
                  <a:lnTo>
                    <a:pt x="4562" y="0"/>
                  </a:lnTo>
                  <a:lnTo>
                    <a:pt x="4574" y="6"/>
                  </a:lnTo>
                  <a:lnTo>
                    <a:pt x="4586" y="12"/>
                  </a:lnTo>
                  <a:lnTo>
                    <a:pt x="4598" y="18"/>
                  </a:lnTo>
                  <a:lnTo>
                    <a:pt x="4604" y="24"/>
                  </a:lnTo>
                  <a:lnTo>
                    <a:pt x="4610" y="30"/>
                  </a:lnTo>
                  <a:lnTo>
                    <a:pt x="4616" y="36"/>
                  </a:lnTo>
                  <a:lnTo>
                    <a:pt x="4622" y="48"/>
                  </a:lnTo>
                  <a:lnTo>
                    <a:pt x="4628" y="60"/>
                  </a:lnTo>
                  <a:lnTo>
                    <a:pt x="4634" y="66"/>
                  </a:lnTo>
                  <a:lnTo>
                    <a:pt x="4640" y="78"/>
                  </a:lnTo>
                  <a:lnTo>
                    <a:pt x="4652" y="84"/>
                  </a:lnTo>
                  <a:lnTo>
                    <a:pt x="4670" y="90"/>
                  </a:lnTo>
                  <a:lnTo>
                    <a:pt x="4682" y="96"/>
                  </a:lnTo>
                  <a:lnTo>
                    <a:pt x="4706" y="102"/>
                  </a:lnTo>
                  <a:lnTo>
                    <a:pt x="4724" y="108"/>
                  </a:lnTo>
                  <a:lnTo>
                    <a:pt x="4748" y="114"/>
                  </a:lnTo>
                  <a:lnTo>
                    <a:pt x="4771" y="114"/>
                  </a:lnTo>
                  <a:lnTo>
                    <a:pt x="4801" y="114"/>
                  </a:lnTo>
                  <a:lnTo>
                    <a:pt x="4831" y="108"/>
                  </a:lnTo>
                  <a:lnTo>
                    <a:pt x="4861" y="102"/>
                  </a:lnTo>
                  <a:lnTo>
                    <a:pt x="4891" y="96"/>
                  </a:lnTo>
                  <a:lnTo>
                    <a:pt x="4927" y="84"/>
                  </a:lnTo>
                  <a:lnTo>
                    <a:pt x="4957" y="66"/>
                  </a:lnTo>
                  <a:lnTo>
                    <a:pt x="4993" y="48"/>
                  </a:lnTo>
                  <a:lnTo>
                    <a:pt x="5017" y="36"/>
                  </a:lnTo>
                  <a:lnTo>
                    <a:pt x="5029" y="30"/>
                  </a:lnTo>
                  <a:lnTo>
                    <a:pt x="5061" y="24"/>
                  </a:lnTo>
                  <a:lnTo>
                    <a:pt x="5091" y="17"/>
                  </a:lnTo>
                  <a:lnTo>
                    <a:pt x="5118" y="14"/>
                  </a:lnTo>
                  <a:lnTo>
                    <a:pt x="5145" y="9"/>
                  </a:lnTo>
                  <a:lnTo>
                    <a:pt x="5175" y="9"/>
                  </a:lnTo>
                  <a:lnTo>
                    <a:pt x="5199" y="8"/>
                  </a:lnTo>
                  <a:lnTo>
                    <a:pt x="5219" y="9"/>
                  </a:lnTo>
                  <a:lnTo>
                    <a:pt x="5238" y="9"/>
                  </a:lnTo>
                  <a:lnTo>
                    <a:pt x="5258" y="11"/>
                  </a:lnTo>
                  <a:lnTo>
                    <a:pt x="5280" y="9"/>
                  </a:lnTo>
                  <a:lnTo>
                    <a:pt x="5304" y="11"/>
                  </a:lnTo>
                  <a:lnTo>
                    <a:pt x="5327" y="8"/>
                  </a:lnTo>
                  <a:lnTo>
                    <a:pt x="5351" y="8"/>
                  </a:lnTo>
                  <a:lnTo>
                    <a:pt x="5390" y="9"/>
                  </a:lnTo>
                  <a:lnTo>
                    <a:pt x="5435" y="24"/>
                  </a:lnTo>
                  <a:lnTo>
                    <a:pt x="5447" y="30"/>
                  </a:lnTo>
                  <a:lnTo>
                    <a:pt x="5453" y="36"/>
                  </a:lnTo>
                  <a:lnTo>
                    <a:pt x="5453" y="42"/>
                  </a:lnTo>
                  <a:lnTo>
                    <a:pt x="5459" y="48"/>
                  </a:lnTo>
                  <a:lnTo>
                    <a:pt x="5459" y="54"/>
                  </a:lnTo>
                  <a:lnTo>
                    <a:pt x="5459" y="60"/>
                  </a:lnTo>
                  <a:lnTo>
                    <a:pt x="5459" y="66"/>
                  </a:lnTo>
                  <a:lnTo>
                    <a:pt x="5465" y="66"/>
                  </a:lnTo>
                  <a:lnTo>
                    <a:pt x="5465" y="72"/>
                  </a:lnTo>
                  <a:lnTo>
                    <a:pt x="5477" y="72"/>
                  </a:lnTo>
                  <a:lnTo>
                    <a:pt x="5489" y="78"/>
                  </a:lnTo>
                  <a:lnTo>
                    <a:pt x="5501" y="84"/>
                  </a:lnTo>
                  <a:lnTo>
                    <a:pt x="5519" y="84"/>
                  </a:lnTo>
                  <a:lnTo>
                    <a:pt x="5555" y="90"/>
                  </a:lnTo>
                  <a:lnTo>
                    <a:pt x="5603" y="90"/>
                  </a:lnTo>
                  <a:lnTo>
                    <a:pt x="5656" y="90"/>
                  </a:lnTo>
                  <a:lnTo>
                    <a:pt x="5710" y="84"/>
                  </a:lnTo>
                  <a:lnTo>
                    <a:pt x="5740" y="78"/>
                  </a:lnTo>
                  <a:lnTo>
                    <a:pt x="5770" y="72"/>
                  </a:lnTo>
                  <a:lnTo>
                    <a:pt x="5770" y="90"/>
                  </a:lnTo>
                  <a:lnTo>
                    <a:pt x="5770" y="90"/>
                  </a:lnTo>
                  <a:lnTo>
                    <a:pt x="5740" y="96"/>
                  </a:lnTo>
                  <a:lnTo>
                    <a:pt x="5710" y="102"/>
                  </a:lnTo>
                  <a:lnTo>
                    <a:pt x="5656" y="108"/>
                  </a:lnTo>
                  <a:lnTo>
                    <a:pt x="5603" y="108"/>
                  </a:lnTo>
                  <a:lnTo>
                    <a:pt x="5555" y="108"/>
                  </a:lnTo>
                  <a:lnTo>
                    <a:pt x="5519" y="102"/>
                  </a:lnTo>
                  <a:lnTo>
                    <a:pt x="5501" y="102"/>
                  </a:lnTo>
                  <a:lnTo>
                    <a:pt x="5489" y="96"/>
                  </a:lnTo>
                  <a:lnTo>
                    <a:pt x="5477" y="90"/>
                  </a:lnTo>
                  <a:lnTo>
                    <a:pt x="5465" y="90"/>
                  </a:lnTo>
                  <a:lnTo>
                    <a:pt x="5465" y="84"/>
                  </a:lnTo>
                  <a:lnTo>
                    <a:pt x="5459" y="84"/>
                  </a:lnTo>
                  <a:lnTo>
                    <a:pt x="5459" y="78"/>
                  </a:lnTo>
                  <a:lnTo>
                    <a:pt x="5459" y="72"/>
                  </a:lnTo>
                  <a:lnTo>
                    <a:pt x="5459" y="66"/>
                  </a:lnTo>
                  <a:lnTo>
                    <a:pt x="5453" y="60"/>
                  </a:lnTo>
                  <a:lnTo>
                    <a:pt x="5453" y="54"/>
                  </a:lnTo>
                  <a:lnTo>
                    <a:pt x="5447" y="48"/>
                  </a:lnTo>
                  <a:lnTo>
                    <a:pt x="5435" y="42"/>
                  </a:lnTo>
                  <a:lnTo>
                    <a:pt x="5429" y="36"/>
                  </a:lnTo>
                  <a:lnTo>
                    <a:pt x="5423" y="36"/>
                  </a:lnTo>
                  <a:lnTo>
                    <a:pt x="5405" y="30"/>
                  </a:lnTo>
                  <a:lnTo>
                    <a:pt x="5393" y="30"/>
                  </a:lnTo>
                  <a:lnTo>
                    <a:pt x="5370" y="23"/>
                  </a:lnTo>
                  <a:lnTo>
                    <a:pt x="5346" y="24"/>
                  </a:lnTo>
                  <a:lnTo>
                    <a:pt x="5325" y="27"/>
                  </a:lnTo>
                  <a:lnTo>
                    <a:pt x="5298" y="29"/>
                  </a:lnTo>
                  <a:lnTo>
                    <a:pt x="5270" y="29"/>
                  </a:lnTo>
                  <a:lnTo>
                    <a:pt x="5247" y="26"/>
                  </a:lnTo>
                  <a:lnTo>
                    <a:pt x="5219" y="24"/>
                  </a:lnTo>
                  <a:lnTo>
                    <a:pt x="5199" y="21"/>
                  </a:lnTo>
                  <a:lnTo>
                    <a:pt x="5174" y="24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accent2">
                    <a:gamma/>
                    <a:tint val="96863"/>
                    <a:invGamma/>
                  </a:schemeClr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5624" name="Rectangle 2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5625" name="Rectangle 2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5626" name="Rectangle 2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25627" name="Rectangle 2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fld id="{9C6B670D-D765-44C4-992C-213CB264D10E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25628" name="Rectangle 2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3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l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l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ChangeArrowheads="1"/>
          </p:cNvSpPr>
          <p:nvPr/>
        </p:nvSpPr>
        <p:spPr bwMode="auto">
          <a:xfrm>
            <a:off x="0" y="1377950"/>
            <a:ext cx="2133600" cy="1016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39939" name="Rectangle 3"/>
          <p:cNvSpPr>
            <a:spLocks noChangeArrowheads="1"/>
          </p:cNvSpPr>
          <p:nvPr/>
        </p:nvSpPr>
        <p:spPr bwMode="auto">
          <a:xfrm>
            <a:off x="1447800" y="1377950"/>
            <a:ext cx="7239000" cy="101600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39940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931863" y="96838"/>
            <a:ext cx="7158037" cy="141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9941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949325" y="1981200"/>
            <a:ext cx="7661275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9942" name="Rectangle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4615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39943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39944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lt"/>
              </a:defRPr>
            </a:lvl1pPr>
          </a:lstStyle>
          <a:p>
            <a:fld id="{BEE3B6BC-1689-4F20-BD7B-7D54044523AD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39945" name="Freeform 9"/>
          <p:cNvSpPr>
            <a:spLocks noChangeArrowheads="1"/>
          </p:cNvSpPr>
          <p:nvPr/>
        </p:nvSpPr>
        <p:spPr bwMode="auto">
          <a:xfrm>
            <a:off x="838200" y="561975"/>
            <a:ext cx="152400" cy="1066800"/>
          </a:xfrm>
          <a:custGeom>
            <a:avLst/>
            <a:gdLst/>
            <a:ahLst/>
            <a:cxnLst>
              <a:cxn ang="0">
                <a:pos x="1000" y="1000"/>
              </a:cxn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1000" y="1000"/>
                </a:moveTo>
                <a:lnTo>
                  <a:pt x="0" y="1000"/>
                </a:ln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76200" cmpd="sng">
            <a:solidFill>
              <a:schemeClr val="tx2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9946" name="Freeform 10"/>
          <p:cNvSpPr>
            <a:spLocks noChangeArrowheads="1"/>
          </p:cNvSpPr>
          <p:nvPr/>
        </p:nvSpPr>
        <p:spPr bwMode="auto">
          <a:xfrm>
            <a:off x="8262938" y="269875"/>
            <a:ext cx="152400" cy="10731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000" y="0"/>
              </a:cxn>
              <a:cxn ang="0">
                <a:pos x="1000" y="1000"/>
              </a:cxn>
              <a:cxn ang="0">
                <a:pos x="0" y="1000"/>
              </a:cxn>
            </a:cxnLst>
            <a:rect l="0" t="0" r="r" b="b"/>
            <a:pathLst>
              <a:path w="1000" h="1000">
                <a:moveTo>
                  <a:pt x="0" y="0"/>
                </a:moveTo>
                <a:lnTo>
                  <a:pt x="1000" y="0"/>
                </a:lnTo>
                <a:lnTo>
                  <a:pt x="1000" y="1000"/>
                </a:lnTo>
                <a:lnTo>
                  <a:pt x="0" y="1000"/>
                </a:lnTo>
              </a:path>
            </a:pathLst>
          </a:custGeom>
          <a:noFill/>
          <a:ln w="762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447675" indent="-44767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889000" indent="-439738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¡"/>
        <a:defRPr sz="2800">
          <a:solidFill>
            <a:schemeClr val="tx1"/>
          </a:solidFill>
          <a:latin typeface="+mn-lt"/>
          <a:cs typeface="+mn-cs"/>
        </a:defRPr>
      </a:lvl2pPr>
      <a:lvl3pPr marL="1293813" indent="-4032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latin typeface="+mn-lt"/>
          <a:cs typeface="+mn-cs"/>
        </a:defRPr>
      </a:lvl3pPr>
      <a:lvl4pPr marL="1681163" indent="-385763" algn="l" rtl="0" fontAlgn="base">
        <a:spcBef>
          <a:spcPct val="20000"/>
        </a:spcBef>
        <a:spcAft>
          <a:spcPct val="0"/>
        </a:spcAft>
        <a:buClr>
          <a:schemeClr val="hlink"/>
        </a:buClr>
        <a:buSzPct val="75000"/>
        <a:buFont typeface="Wingdings" pitchFamily="2" charset="2"/>
        <a:buChar char="¡"/>
        <a:defRPr sz="2000">
          <a:solidFill>
            <a:schemeClr val="tx1"/>
          </a:solidFill>
          <a:latin typeface="+mn-lt"/>
          <a:cs typeface="+mn-cs"/>
        </a:defRPr>
      </a:lvl4pPr>
      <a:lvl5pPr marL="2070100" indent="-3873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5pPr>
      <a:lvl6pPr marL="2527300" indent="-3873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6pPr>
      <a:lvl7pPr marL="2984500" indent="-3873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7pPr>
      <a:lvl8pPr marL="3441700" indent="-3873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8pPr>
      <a:lvl9pPr marL="3898900" indent="-3873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6.xml"/><Relationship Id="rId1" Type="http://schemas.openxmlformats.org/officeDocument/2006/relationships/audio" Target="../media/audio1.wav"/><Relationship Id="rId6" Type="http://schemas.openxmlformats.org/officeDocument/2006/relationships/image" Target="../media/image4.wmf"/><Relationship Id="rId5" Type="http://schemas.openxmlformats.org/officeDocument/2006/relationships/image" Target="../media/image3.wmf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6.xml"/><Relationship Id="rId1" Type="http://schemas.openxmlformats.org/officeDocument/2006/relationships/audio" Target="../media/audio3.wav"/><Relationship Id="rId6" Type="http://schemas.openxmlformats.org/officeDocument/2006/relationships/image" Target="../media/image8.wmf"/><Relationship Id="rId5" Type="http://schemas.openxmlformats.org/officeDocument/2006/relationships/image" Target="../media/image7.wmf"/><Relationship Id="rId4" Type="http://schemas.openxmlformats.org/officeDocument/2006/relationships/image" Target="../media/image6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r>
              <a:rPr lang="en-US"/>
              <a:t>Why Should I Improve My PowerPoint Backgrounds?</a:t>
            </a:r>
            <a:endParaRPr lang="en-US" sz="3200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114800"/>
            <a:ext cx="6400800" cy="1219200"/>
          </a:xfrm>
        </p:spPr>
        <p:txBody>
          <a:bodyPr/>
          <a:lstStyle/>
          <a:p>
            <a:r>
              <a:rPr lang="en-US" sz="2800"/>
              <a:t>Dr. Steve Broskoske</a:t>
            </a:r>
            <a:br>
              <a:rPr lang="en-US" sz="2800"/>
            </a:br>
            <a:r>
              <a:rPr lang="en-US" sz="2800"/>
              <a:t>Misericordia University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2"/>
          <p:cNvSpPr>
            <a:spLocks noChangeArrowheads="1"/>
          </p:cNvSpPr>
          <p:nvPr/>
        </p:nvSpPr>
        <p:spPr bwMode="auto">
          <a:xfrm>
            <a:off x="9296400" y="533400"/>
            <a:ext cx="2590800" cy="1447800"/>
          </a:xfrm>
          <a:prstGeom prst="cloudCallout">
            <a:avLst>
              <a:gd name="adj1" fmla="val -14523"/>
              <a:gd name="adj2" fmla="val 21273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24579" name="Rectangle 3" descr="Medium wood"/>
          <p:cNvSpPr>
            <a:spLocks noChangeArrowheads="1"/>
          </p:cNvSpPr>
          <p:nvPr/>
        </p:nvSpPr>
        <p:spPr bwMode="auto">
          <a:xfrm>
            <a:off x="2133600" y="6400800"/>
            <a:ext cx="228600" cy="381000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58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How PowerPoint</a:t>
            </a:r>
            <a:br>
              <a:rPr lang="en-US"/>
            </a:br>
            <a:r>
              <a:rPr lang="en-US"/>
              <a:t>Is Typically Used</a:t>
            </a:r>
          </a:p>
        </p:txBody>
      </p:sp>
      <p:pic>
        <p:nvPicPr>
          <p:cNvPr id="24581" name="Picture 5" descr="BONVOYA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19800" y="4014788"/>
            <a:ext cx="2743200" cy="2843212"/>
          </a:xfrm>
          <a:prstGeom prst="rect">
            <a:avLst/>
          </a:prstGeom>
          <a:noFill/>
        </p:spPr>
      </p:pic>
      <p:sp>
        <p:nvSpPr>
          <p:cNvPr id="24582" name="Rectangle 6" descr="Medium wood"/>
          <p:cNvSpPr>
            <a:spLocks noChangeArrowheads="1"/>
          </p:cNvSpPr>
          <p:nvPr/>
        </p:nvSpPr>
        <p:spPr bwMode="auto">
          <a:xfrm>
            <a:off x="2133600" y="6477000"/>
            <a:ext cx="228600" cy="381000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583" name="Rectangle 7"/>
          <p:cNvSpPr>
            <a:spLocks noChangeArrowheads="1"/>
          </p:cNvSpPr>
          <p:nvPr/>
        </p:nvSpPr>
        <p:spPr bwMode="auto">
          <a:xfrm>
            <a:off x="0" y="6553200"/>
            <a:ext cx="9144000" cy="304800"/>
          </a:xfrm>
          <a:prstGeom prst="rect">
            <a:avLst/>
          </a:prstGeom>
          <a:solidFill>
            <a:srgbClr val="33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584" name="Text Box 8"/>
          <p:cNvSpPr txBox="1">
            <a:spLocks noChangeArrowheads="1"/>
          </p:cNvSpPr>
          <p:nvPr/>
        </p:nvSpPr>
        <p:spPr bwMode="auto">
          <a:xfrm>
            <a:off x="2819400" y="4419600"/>
            <a:ext cx="32766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/>
              <a:t>Many people “miss the boat” with PowerPoint.</a:t>
            </a:r>
          </a:p>
        </p:txBody>
      </p:sp>
      <p:sp>
        <p:nvSpPr>
          <p:cNvPr id="24585" name="Rectangle 9" descr="Medium wood"/>
          <p:cNvSpPr>
            <a:spLocks noChangeArrowheads="1"/>
          </p:cNvSpPr>
          <p:nvPr/>
        </p:nvSpPr>
        <p:spPr bwMode="auto">
          <a:xfrm>
            <a:off x="0" y="6248400"/>
            <a:ext cx="2819400" cy="15240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24586" name="Picture 10" descr="j022988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33400" y="4832350"/>
            <a:ext cx="1819275" cy="1416050"/>
          </a:xfrm>
          <a:prstGeom prst="rect">
            <a:avLst/>
          </a:prstGeom>
          <a:noFill/>
        </p:spPr>
      </p:pic>
      <p:pic>
        <p:nvPicPr>
          <p:cNvPr id="24587" name="Picture 11">
            <a:hlinkClick r:id="" action="ppaction://media"/>
          </p:cNvPr>
          <p:cNvPicPr>
            <a:picLocks noRot="1" noChangeAspect="1" noChangeArrowheads="1"/>
          </p:cNvPicPr>
          <p:nvPr>
            <a:wavAudioFile r:embed="rId1" name="Snore.wav"/>
          </p:nvPr>
        </p:nvPicPr>
        <p:blipFill>
          <a:blip r:embed="rId7"/>
          <a:srcRect/>
          <a:stretch>
            <a:fillRect/>
          </a:stretch>
        </p:blipFill>
        <p:spPr bwMode="auto">
          <a:xfrm>
            <a:off x="-304800" y="5181600"/>
            <a:ext cx="304800" cy="304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" fill="hold"/>
                                        <p:tgtEl>
                                          <p:spTgt spid="2458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1" repeatCount="3000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587"/>
                </p:tgtEl>
              </p:cMediaNode>
            </p:audio>
          </p:childTnLst>
        </p:cTn>
      </p:par>
    </p:tnLst>
    <p:bldLst>
      <p:bldP spid="2457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How PowerPoint</a:t>
            </a:r>
            <a:br>
              <a:rPr lang="en-US"/>
            </a:br>
            <a:r>
              <a:rPr lang="en-US"/>
              <a:t>Is Typically Used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How to Gain and Hold Attention with PowerPoint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Use as Overhead Replacement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Display text.</a:t>
            </a:r>
          </a:p>
          <a:p>
            <a:r>
              <a:rPr lang="en-US"/>
              <a:t>Display static graphics.</a:t>
            </a:r>
          </a:p>
          <a:p>
            <a:r>
              <a:rPr lang="en-US"/>
              <a:t>Use exactly as an overhead projector.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More Advanced Replacement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Place all information on a slide.</a:t>
            </a:r>
          </a:p>
          <a:p>
            <a:r>
              <a:rPr lang="en-US"/>
              <a:t>Reveal (build) the slide contents as you are ready.</a:t>
            </a:r>
          </a:p>
          <a:p>
            <a:r>
              <a:rPr lang="en-US"/>
              <a:t>Pace the lesson.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9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Never Hold Learner Attention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Use standard </a:t>
            </a:r>
            <a:r>
              <a:rPr lang="en-US" i="1" dirty="0" smtClean="0"/>
              <a:t>themes </a:t>
            </a:r>
            <a:r>
              <a:rPr lang="en-US" dirty="0" smtClean="0"/>
              <a:t>(called </a:t>
            </a:r>
            <a:r>
              <a:rPr lang="en-US" i="1" dirty="0" smtClean="0"/>
              <a:t>design templates </a:t>
            </a:r>
            <a:r>
              <a:rPr lang="en-US" dirty="0" smtClean="0"/>
              <a:t>in Office 2003): </a:t>
            </a:r>
            <a:r>
              <a:rPr lang="en-US" dirty="0"/>
              <a:t>everything looks the same.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Miss Teaching Opportunities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Does not gain/hold learner attention.</a:t>
            </a:r>
          </a:p>
          <a:p>
            <a:r>
              <a:rPr lang="en-US"/>
              <a:t>Miss opportunities to illustrate concepts more clearly.</a:t>
            </a:r>
          </a:p>
          <a:p>
            <a:r>
              <a:rPr lang="en-US"/>
              <a:t>Miss opportunities for interactivity.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How Textbook-supplied PowerPoint Typically Looks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Why Should I Improve My PowerPoint Backgrounds?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How Textbook-supplied PowerPoint Typically Looks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1400" b="1"/>
              <a:t>Some clues that spyware is on your PC:</a:t>
            </a:r>
            <a:r>
              <a:rPr lang="en-US" sz="1400"/>
              <a:t> (according to the Federal Trade Commission) </a:t>
            </a:r>
          </a:p>
          <a:p>
            <a:pPr>
              <a:lnSpc>
                <a:spcPct val="80000"/>
              </a:lnSpc>
            </a:pPr>
            <a:r>
              <a:rPr lang="en-US" sz="1400"/>
              <a:t>a barrage of pop-up ads </a:t>
            </a:r>
          </a:p>
          <a:p>
            <a:pPr>
              <a:lnSpc>
                <a:spcPct val="80000"/>
              </a:lnSpc>
            </a:pPr>
            <a:r>
              <a:rPr lang="en-US" sz="1400"/>
              <a:t>a hijacked browser (takes you to sites other than those you type into the address box) </a:t>
            </a:r>
          </a:p>
          <a:p>
            <a:pPr>
              <a:lnSpc>
                <a:spcPct val="80000"/>
              </a:lnSpc>
            </a:pPr>
            <a:r>
              <a:rPr lang="en-US" sz="1400"/>
              <a:t>a sudden or repeated change in your computer's Internet home page </a:t>
            </a:r>
          </a:p>
          <a:p>
            <a:pPr>
              <a:lnSpc>
                <a:spcPct val="80000"/>
              </a:lnSpc>
            </a:pPr>
            <a:r>
              <a:rPr lang="en-US" sz="1400"/>
              <a:t>new and unexpected toolbars </a:t>
            </a:r>
          </a:p>
          <a:p>
            <a:pPr>
              <a:lnSpc>
                <a:spcPct val="80000"/>
              </a:lnSpc>
            </a:pPr>
            <a:r>
              <a:rPr lang="en-US" sz="1400"/>
              <a:t>new and unexpected icons on the system tray at the bottom of your computer screen </a:t>
            </a:r>
          </a:p>
          <a:p>
            <a:pPr>
              <a:lnSpc>
                <a:spcPct val="80000"/>
              </a:lnSpc>
            </a:pPr>
            <a:r>
              <a:rPr lang="en-US" sz="1400"/>
              <a:t>keys that don't work (for example, the "Tab" key that might not work when you try to move to the next field in a Web form) </a:t>
            </a:r>
          </a:p>
          <a:p>
            <a:pPr>
              <a:lnSpc>
                <a:spcPct val="80000"/>
              </a:lnSpc>
            </a:pPr>
            <a:r>
              <a:rPr lang="en-US" sz="1400"/>
              <a:t>random error messages </a:t>
            </a:r>
          </a:p>
          <a:p>
            <a:pPr>
              <a:lnSpc>
                <a:spcPct val="80000"/>
              </a:lnSpc>
            </a:pPr>
            <a:r>
              <a:rPr lang="en-US" sz="1400"/>
              <a:t>sluggish or downright slow performance when opening programs or saving files</a:t>
            </a:r>
          </a:p>
        </p:txBody>
      </p:sp>
      <p:sp>
        <p:nvSpPr>
          <p:cNvPr id="43012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1400" b="1"/>
              <a:t>To guard against spyware, experts at the FTC and technologists suggest:</a:t>
            </a:r>
            <a:r>
              <a:rPr lang="en-US" sz="1400"/>
              <a:t> </a:t>
            </a:r>
          </a:p>
          <a:p>
            <a:pPr>
              <a:lnSpc>
                <a:spcPct val="80000"/>
              </a:lnSpc>
            </a:pPr>
            <a:r>
              <a:rPr lang="en-US" sz="1400"/>
              <a:t>Update Windows and Web browser software. </a:t>
            </a:r>
          </a:p>
          <a:p>
            <a:pPr>
              <a:lnSpc>
                <a:spcPct val="80000"/>
              </a:lnSpc>
            </a:pPr>
            <a:r>
              <a:rPr lang="en-US" sz="1400"/>
              <a:t>Download free software only from sites you know and trust. </a:t>
            </a:r>
          </a:p>
          <a:p>
            <a:pPr>
              <a:lnSpc>
                <a:spcPct val="80000"/>
              </a:lnSpc>
            </a:pPr>
            <a:r>
              <a:rPr lang="en-US" sz="1400"/>
              <a:t>Be careful with peer-to-peer file-sharing programs. Know the risks (FTC's P2P File Sharing Alert). </a:t>
            </a:r>
          </a:p>
          <a:p>
            <a:pPr>
              <a:lnSpc>
                <a:spcPct val="80000"/>
              </a:lnSpc>
            </a:pPr>
            <a:r>
              <a:rPr lang="en-US" sz="1400"/>
              <a:t>Don't install any software without knowing exactly what it is. </a:t>
            </a:r>
          </a:p>
          <a:p>
            <a:pPr>
              <a:lnSpc>
                <a:spcPct val="80000"/>
              </a:lnSpc>
            </a:pPr>
            <a:r>
              <a:rPr lang="en-US" sz="1400"/>
              <a:t>Ensure your browser security setting is high enough to detect unauthorized downloads. </a:t>
            </a:r>
          </a:p>
          <a:p>
            <a:pPr>
              <a:lnSpc>
                <a:spcPct val="80000"/>
              </a:lnSpc>
            </a:pPr>
            <a:r>
              <a:rPr lang="en-US" sz="1400"/>
              <a:t>Don't click on any links within pop-up windows. (If you do, you may install spyware on your computer. Instead, close pop-up windows by clicking on the "X" icon in the title bar.) </a:t>
            </a:r>
          </a:p>
          <a:p>
            <a:pPr>
              <a:lnSpc>
                <a:spcPct val="80000"/>
              </a:lnSpc>
            </a:pPr>
            <a:r>
              <a:rPr lang="en-US" sz="1400"/>
              <a:t>Don't click on links in spam that claim to offer anti-spyware software. Some software offered in spam actually installs spyware. </a:t>
            </a:r>
          </a:p>
          <a:p>
            <a:pPr>
              <a:lnSpc>
                <a:spcPct val="80000"/>
              </a:lnSpc>
            </a:pPr>
            <a:r>
              <a:rPr lang="en-US" sz="1400"/>
              <a:t>Switch on the Windows firewall program or install a another similar product.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How Textbook-supplied PowerPoint Typically Looks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981200"/>
            <a:ext cx="7661275" cy="4114800"/>
          </a:xfrm>
        </p:spPr>
        <p:txBody>
          <a:bodyPr/>
          <a:lstStyle/>
          <a:p>
            <a:r>
              <a:rPr lang="en-US"/>
              <a:t>Material is “dumped” onto slides, overloading them and students.</a:t>
            </a:r>
          </a:p>
          <a:p>
            <a:r>
              <a:rPr lang="en-US"/>
              <a:t>All information is text-based and static.</a:t>
            </a:r>
          </a:p>
          <a:p>
            <a:r>
              <a:rPr lang="en-US"/>
              <a:t>Backgrounds are plain white.</a:t>
            </a:r>
          </a:p>
          <a:p>
            <a:pPr lvl="1"/>
            <a:r>
              <a:rPr lang="en-US"/>
              <a:t>Can you make presentation accessible but not boring?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j028993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667000" y="3810000"/>
            <a:ext cx="3581400" cy="2824163"/>
          </a:xfrm>
          <a:prstGeom prst="rect">
            <a:avLst/>
          </a:prstGeom>
          <a:noFill/>
        </p:spPr>
      </p:pic>
      <p:sp>
        <p:nvSpPr>
          <p:cNvPr id="33795" name="AutoShape 3"/>
          <p:cNvSpPr>
            <a:spLocks noChangeArrowheads="1"/>
          </p:cNvSpPr>
          <p:nvPr/>
        </p:nvSpPr>
        <p:spPr bwMode="auto">
          <a:xfrm>
            <a:off x="4800600" y="1524000"/>
            <a:ext cx="2667000" cy="2286000"/>
          </a:xfrm>
          <a:prstGeom prst="cloudCallout">
            <a:avLst>
              <a:gd name="adj1" fmla="val -55477"/>
              <a:gd name="adj2" fmla="val 100556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Result: Boring</a:t>
            </a:r>
          </a:p>
        </p:txBody>
      </p:sp>
      <p:pic>
        <p:nvPicPr>
          <p:cNvPr id="33797" name="Picture 5" descr="j031025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257800" y="2286000"/>
            <a:ext cx="1812925" cy="749300"/>
          </a:xfrm>
          <a:prstGeom prst="rect">
            <a:avLst/>
          </a:prstGeom>
          <a:noFill/>
        </p:spPr>
      </p:pic>
      <p:sp>
        <p:nvSpPr>
          <p:cNvPr id="33798" name="AutoShape 6"/>
          <p:cNvSpPr>
            <a:spLocks noChangeArrowheads="1"/>
          </p:cNvSpPr>
          <p:nvPr/>
        </p:nvSpPr>
        <p:spPr bwMode="auto">
          <a:xfrm>
            <a:off x="304800" y="2819400"/>
            <a:ext cx="2362200" cy="2286000"/>
          </a:xfrm>
          <a:prstGeom prst="cloudCallout">
            <a:avLst>
              <a:gd name="adj1" fmla="val 99931"/>
              <a:gd name="adj2" fmla="val 56875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endParaRPr lang="en-US"/>
          </a:p>
        </p:txBody>
      </p:sp>
      <p:pic>
        <p:nvPicPr>
          <p:cNvPr id="33799" name="Picture 7" descr="j021517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85800" y="3352800"/>
            <a:ext cx="1524000" cy="1033463"/>
          </a:xfrm>
          <a:prstGeom prst="rect">
            <a:avLst/>
          </a:prstGeom>
          <a:noFill/>
        </p:spPr>
      </p:pic>
      <p:pic>
        <p:nvPicPr>
          <p:cNvPr id="33800" name="Picture 8">
            <a:hlinkClick r:id="" action="ppaction://media"/>
          </p:cNvPr>
          <p:cNvPicPr>
            <a:picLocks noRot="1" noChangeAspect="1" noChangeArrowheads="1"/>
          </p:cNvPicPr>
          <p:nvPr>
            <a:wavAudioFile r:embed="rId1" name="snorem0A.wav"/>
          </p:nvPr>
        </p:nvPicPr>
        <p:blipFill>
          <a:blip r:embed="rId7"/>
          <a:srcRect/>
          <a:stretch>
            <a:fillRect/>
          </a:stretch>
        </p:blipFill>
        <p:spPr bwMode="auto">
          <a:xfrm>
            <a:off x="-304800" y="2286000"/>
            <a:ext cx="304800" cy="304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380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858"/>
                            </p:stCondLst>
                            <p:childTnLst>
                              <p:par>
                                <p:cTn id="8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000" tmFilter="0, 0; .2, .5; .8, .5; 1, 0"/>
                                        <p:tgtEl>
                                          <p:spTgt spid="3379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1000" autoRev="1" fill="hold"/>
                                        <p:tgtEl>
                                          <p:spTgt spid="3379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4858"/>
                            </p:stCondLst>
                            <p:childTnLst>
                              <p:par>
                                <p:cTn id="12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2000" tmFilter="0, 0; .2, .5; .8, .5; 1, 0"/>
                                        <p:tgtEl>
                                          <p:spTgt spid="3379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1000" autoRev="1" fill="hold"/>
                                        <p:tgtEl>
                                          <p:spTgt spid="3379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6858"/>
                            </p:stCondLst>
                            <p:childTnLst>
                              <p:par>
                                <p:cTn id="1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2000" tmFilter="0, 0; .2, .5; .8, .5; 1, 0"/>
                                        <p:tgtEl>
                                          <p:spTgt spid="3379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1000" autoRev="1" fill="hold"/>
                                        <p:tgtEl>
                                          <p:spTgt spid="3379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8858"/>
                            </p:stCondLst>
                            <p:childTnLst>
                              <p:par>
                                <p:cTn id="20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2000" tmFilter="0, 0; .2, .5; .8, .5; 1, 0"/>
                                        <p:tgtEl>
                                          <p:spTgt spid="3379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1000" autoRev="1" fill="hold"/>
                                        <p:tgtEl>
                                          <p:spTgt spid="3379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23" repeatCount="3000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3800"/>
                </p:tgtEl>
              </p:cMediaNode>
            </p:audio>
          </p:childTnLst>
        </p:cTn>
      </p:par>
    </p:tnLst>
    <p:bldLst>
      <p:bldP spid="33795" grpId="0" animBg="1"/>
      <p:bldP spid="33795" grpId="1" animBg="1"/>
      <p:bldP spid="33798" grpId="0" animBg="1"/>
      <p:bldP spid="33798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j0283609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0" y="3733800"/>
            <a:ext cx="1447800" cy="1289050"/>
          </a:xfrm>
          <a:prstGeom prst="rect">
            <a:avLst/>
          </a:prstGeom>
          <a:noFill/>
        </p:spPr>
      </p:pic>
      <p:grpSp>
        <p:nvGrpSpPr>
          <p:cNvPr id="35843" name="Group 3"/>
          <p:cNvGrpSpPr>
            <a:grpSpLocks/>
          </p:cNvGrpSpPr>
          <p:nvPr/>
        </p:nvGrpSpPr>
        <p:grpSpPr bwMode="auto">
          <a:xfrm>
            <a:off x="1066800" y="1600200"/>
            <a:ext cx="4724400" cy="5181600"/>
            <a:chOff x="672" y="912"/>
            <a:chExt cx="2976" cy="3264"/>
          </a:xfrm>
        </p:grpSpPr>
        <p:sp>
          <p:nvSpPr>
            <p:cNvPr id="35844" name="Rectangle 4"/>
            <p:cNvSpPr>
              <a:spLocks noChangeArrowheads="1"/>
            </p:cNvSpPr>
            <p:nvPr/>
          </p:nvSpPr>
          <p:spPr bwMode="auto">
            <a:xfrm>
              <a:off x="720" y="912"/>
              <a:ext cx="2880" cy="225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13500000" algn="ctr" rotWithShape="0">
                <a:schemeClr val="bg2">
                  <a:alpha val="50000"/>
                </a:schemeClr>
              </a:outerShdw>
            </a:effectLst>
          </p:spPr>
          <p:txBody>
            <a:bodyPr/>
            <a:lstStyle/>
            <a:p>
              <a:pPr marL="342900" indent="-342900">
                <a:lnSpc>
                  <a:spcPct val="90000"/>
                </a:lnSpc>
                <a:spcBef>
                  <a:spcPct val="20000"/>
                </a:spcBef>
              </a:pPr>
              <a:r>
                <a:rPr lang="en-US" sz="2800"/>
                <a:t/>
              </a:r>
              <a:br>
                <a:rPr lang="en-US" sz="2800"/>
              </a:br>
              <a:r>
                <a:rPr lang="en-US" sz="3200"/>
                <a:t>PowerPoint could be used to </a:t>
              </a:r>
              <a:r>
                <a:rPr lang="en-US" sz="3200">
                  <a:solidFill>
                    <a:srgbClr val="FF3300"/>
                  </a:solidFill>
                </a:rPr>
                <a:t>immerse</a:t>
              </a:r>
              <a:r>
                <a:rPr lang="en-US" sz="3200"/>
                <a:t> students in an effective, interactive multimedia teaching/ learning environment.</a:t>
              </a:r>
            </a:p>
          </p:txBody>
        </p:sp>
        <p:grpSp>
          <p:nvGrpSpPr>
            <p:cNvPr id="35845" name="Group 5"/>
            <p:cNvGrpSpPr>
              <a:grpSpLocks/>
            </p:cNvGrpSpPr>
            <p:nvPr/>
          </p:nvGrpSpPr>
          <p:grpSpPr bwMode="auto">
            <a:xfrm>
              <a:off x="672" y="3024"/>
              <a:ext cx="2976" cy="1152"/>
              <a:chOff x="672" y="3024"/>
              <a:chExt cx="2976" cy="1152"/>
            </a:xfrm>
          </p:grpSpPr>
          <p:sp>
            <p:nvSpPr>
              <p:cNvPr id="35846" name="Line 6"/>
              <p:cNvSpPr>
                <a:spLocks noChangeShapeType="1"/>
              </p:cNvSpPr>
              <p:nvPr/>
            </p:nvSpPr>
            <p:spPr bwMode="auto">
              <a:xfrm>
                <a:off x="2064" y="3168"/>
                <a:ext cx="0" cy="528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35847" name="Line 7"/>
              <p:cNvSpPr>
                <a:spLocks noChangeShapeType="1"/>
              </p:cNvSpPr>
              <p:nvPr/>
            </p:nvSpPr>
            <p:spPr bwMode="auto">
              <a:xfrm flipH="1">
                <a:off x="1728" y="3696"/>
                <a:ext cx="336" cy="43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35848" name="Line 8"/>
              <p:cNvSpPr>
                <a:spLocks noChangeShapeType="1"/>
              </p:cNvSpPr>
              <p:nvPr/>
            </p:nvSpPr>
            <p:spPr bwMode="auto">
              <a:xfrm>
                <a:off x="2064" y="3696"/>
                <a:ext cx="336" cy="48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35849" name="Line 9"/>
              <p:cNvSpPr>
                <a:spLocks noChangeShapeType="1"/>
              </p:cNvSpPr>
              <p:nvPr/>
            </p:nvSpPr>
            <p:spPr bwMode="auto">
              <a:xfrm flipH="1">
                <a:off x="2016" y="3696"/>
                <a:ext cx="48" cy="24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35850" name="Rectangle 10"/>
              <p:cNvSpPr>
                <a:spLocks noChangeArrowheads="1"/>
              </p:cNvSpPr>
              <p:nvPr/>
            </p:nvSpPr>
            <p:spPr bwMode="auto">
              <a:xfrm>
                <a:off x="672" y="3024"/>
                <a:ext cx="2976" cy="144"/>
              </a:xfrm>
              <a:prstGeom prst="rect">
                <a:avLst/>
              </a:prstGeom>
              <a:solidFill>
                <a:schemeClr val="folHlink"/>
              </a:solidFill>
              <a:ln w="9525">
                <a:miter lim="800000"/>
                <a:headEnd/>
                <a:tailEnd/>
              </a:ln>
              <a:effectLst/>
              <a:scene3d>
                <a:camera prst="legacyPerspectiveBottom"/>
                <a:lightRig rig="legacyFlat3" dir="t"/>
              </a:scene3d>
              <a:sp3d extrusionH="887400" prstMaterial="legacyMatte">
                <a:bevelT w="13500" h="13500" prst="angle"/>
                <a:bevelB w="13500" h="13500" prst="angle"/>
                <a:extrusionClr>
                  <a:schemeClr val="folHlink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</p:grpSp>
      </p:grpSp>
      <p:sp>
        <p:nvSpPr>
          <p:cNvPr id="35851" name="Rectangle 11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 sz="4000"/>
              <a:t>Let’s Improve Our PowerPoint</a:t>
            </a:r>
            <a:br>
              <a:rPr lang="en-US" sz="4000"/>
            </a:br>
            <a:r>
              <a:rPr lang="en-US" sz="4000"/>
              <a:t>to Excite Our Students!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rtain Call">
  <a:themeElements>
    <a:clrScheme name="Curtain Call 1">
      <a:dk1>
        <a:srgbClr val="602000"/>
      </a:dk1>
      <a:lt1>
        <a:srgbClr val="FFFFFF"/>
      </a:lt1>
      <a:dk2>
        <a:srgbClr val="800000"/>
      </a:dk2>
      <a:lt2>
        <a:srgbClr val="FFFFCC"/>
      </a:lt2>
      <a:accent1>
        <a:srgbClr val="FF3300"/>
      </a:accent1>
      <a:accent2>
        <a:srgbClr val="000000"/>
      </a:accent2>
      <a:accent3>
        <a:srgbClr val="C0AAAA"/>
      </a:accent3>
      <a:accent4>
        <a:srgbClr val="DADADA"/>
      </a:accent4>
      <a:accent5>
        <a:srgbClr val="FFADAA"/>
      </a:accent5>
      <a:accent6>
        <a:srgbClr val="000000"/>
      </a:accent6>
      <a:hlink>
        <a:srgbClr val="EBF25A"/>
      </a:hlink>
      <a:folHlink>
        <a:srgbClr val="F2AA68"/>
      </a:folHlink>
    </a:clrScheme>
    <a:fontScheme name="Curtain Call">
      <a:majorFont>
        <a:latin typeface="Tahoma"/>
        <a:ea typeface=""/>
        <a:cs typeface="Arial"/>
      </a:majorFont>
      <a:minorFont>
        <a:latin typeface="Tahom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Curtain Call 1">
        <a:dk1>
          <a:srgbClr val="602000"/>
        </a:dk1>
        <a:lt1>
          <a:srgbClr val="FFFFFF"/>
        </a:lt1>
        <a:dk2>
          <a:srgbClr val="800000"/>
        </a:dk2>
        <a:lt2>
          <a:srgbClr val="FFFFCC"/>
        </a:lt2>
        <a:accent1>
          <a:srgbClr val="FF3300"/>
        </a:accent1>
        <a:accent2>
          <a:srgbClr val="000000"/>
        </a:accent2>
        <a:accent3>
          <a:srgbClr val="C0AAAA"/>
        </a:accent3>
        <a:accent4>
          <a:srgbClr val="DADADA"/>
        </a:accent4>
        <a:accent5>
          <a:srgbClr val="FFADAA"/>
        </a:accent5>
        <a:accent6>
          <a:srgbClr val="000000"/>
        </a:accent6>
        <a:hlink>
          <a:srgbClr val="EBF25A"/>
        </a:hlink>
        <a:folHlink>
          <a:srgbClr val="F2AA6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rtain Call 2">
        <a:dk1>
          <a:srgbClr val="000066"/>
        </a:dk1>
        <a:lt1>
          <a:srgbClr val="FFFFFF"/>
        </a:lt1>
        <a:dk2>
          <a:srgbClr val="000099"/>
        </a:dk2>
        <a:lt2>
          <a:srgbClr val="D8F6F8"/>
        </a:lt2>
        <a:accent1>
          <a:srgbClr val="0099FF"/>
        </a:accent1>
        <a:accent2>
          <a:srgbClr val="00003A"/>
        </a:accent2>
        <a:accent3>
          <a:srgbClr val="AAAACA"/>
        </a:accent3>
        <a:accent4>
          <a:srgbClr val="DADADA"/>
        </a:accent4>
        <a:accent5>
          <a:srgbClr val="AACAFF"/>
        </a:accent5>
        <a:accent6>
          <a:srgbClr val="000034"/>
        </a:accent6>
        <a:hlink>
          <a:srgbClr val="DDD925"/>
        </a:hlink>
        <a:folHlink>
          <a:srgbClr val="72C67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rtain Call 3">
        <a:dk1>
          <a:srgbClr val="4C3D57"/>
        </a:dk1>
        <a:lt1>
          <a:srgbClr val="FFFFFF"/>
        </a:lt1>
        <a:dk2>
          <a:srgbClr val="660066"/>
        </a:dk2>
        <a:lt2>
          <a:srgbClr val="FDFBE3"/>
        </a:lt2>
        <a:accent1>
          <a:srgbClr val="976C9E"/>
        </a:accent1>
        <a:accent2>
          <a:srgbClr val="1E1822"/>
        </a:accent2>
        <a:accent3>
          <a:srgbClr val="B8AAB8"/>
        </a:accent3>
        <a:accent4>
          <a:srgbClr val="DADADA"/>
        </a:accent4>
        <a:accent5>
          <a:srgbClr val="C9BACC"/>
        </a:accent5>
        <a:accent6>
          <a:srgbClr val="1A151E"/>
        </a:accent6>
        <a:hlink>
          <a:srgbClr val="D8C460"/>
        </a:hlink>
        <a:folHlink>
          <a:srgbClr val="C3C2B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rtain Call 4">
        <a:dk1>
          <a:srgbClr val="334D3F"/>
        </a:dk1>
        <a:lt1>
          <a:srgbClr val="FFFFFF"/>
        </a:lt1>
        <a:dk2>
          <a:srgbClr val="008000"/>
        </a:dk2>
        <a:lt2>
          <a:srgbClr val="D3F1DB"/>
        </a:lt2>
        <a:accent1>
          <a:srgbClr val="4A6D84"/>
        </a:accent1>
        <a:accent2>
          <a:srgbClr val="213329"/>
        </a:accent2>
        <a:accent3>
          <a:srgbClr val="AAC0AA"/>
        </a:accent3>
        <a:accent4>
          <a:srgbClr val="DADADA"/>
        </a:accent4>
        <a:accent5>
          <a:srgbClr val="B1BAC2"/>
        </a:accent5>
        <a:accent6>
          <a:srgbClr val="1D2D24"/>
        </a:accent6>
        <a:hlink>
          <a:srgbClr val="F0B100"/>
        </a:hlink>
        <a:folHlink>
          <a:srgbClr val="C3710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rtain Call 5">
        <a:dk1>
          <a:srgbClr val="566858"/>
        </a:dk1>
        <a:lt1>
          <a:srgbClr val="FFFFFF"/>
        </a:lt1>
        <a:dk2>
          <a:srgbClr val="6D8771"/>
        </a:dk2>
        <a:lt2>
          <a:srgbClr val="ECECB2"/>
        </a:lt2>
        <a:accent1>
          <a:srgbClr val="76A571"/>
        </a:accent1>
        <a:accent2>
          <a:srgbClr val="465648"/>
        </a:accent2>
        <a:accent3>
          <a:srgbClr val="BAC3BB"/>
        </a:accent3>
        <a:accent4>
          <a:srgbClr val="DADADA"/>
        </a:accent4>
        <a:accent5>
          <a:srgbClr val="BDCFBB"/>
        </a:accent5>
        <a:accent6>
          <a:srgbClr val="3F4D40"/>
        </a:accent6>
        <a:hlink>
          <a:srgbClr val="FFDC0B"/>
        </a:hlink>
        <a:folHlink>
          <a:srgbClr val="FC991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rtain Call 6">
        <a:dk1>
          <a:srgbClr val="0A6866"/>
        </a:dk1>
        <a:lt1>
          <a:srgbClr val="FFFFFF"/>
        </a:lt1>
        <a:dk2>
          <a:srgbClr val="0D8784"/>
        </a:dk2>
        <a:lt2>
          <a:srgbClr val="B8DEC6"/>
        </a:lt2>
        <a:accent1>
          <a:srgbClr val="3C7652"/>
        </a:accent1>
        <a:accent2>
          <a:srgbClr val="005250"/>
        </a:accent2>
        <a:accent3>
          <a:srgbClr val="AAC3C2"/>
        </a:accent3>
        <a:accent4>
          <a:srgbClr val="DADADA"/>
        </a:accent4>
        <a:accent5>
          <a:srgbClr val="AFBDB3"/>
        </a:accent5>
        <a:accent6>
          <a:srgbClr val="004948"/>
        </a:accent6>
        <a:hlink>
          <a:srgbClr val="00E0A5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rtain Call 7">
        <a:dk1>
          <a:srgbClr val="50688C"/>
        </a:dk1>
        <a:lt1>
          <a:srgbClr val="FFFFFF"/>
        </a:lt1>
        <a:dk2>
          <a:srgbClr val="6E87AC"/>
        </a:dk2>
        <a:lt2>
          <a:srgbClr val="FFFFFF"/>
        </a:lt2>
        <a:accent1>
          <a:srgbClr val="376EA5"/>
        </a:accent1>
        <a:accent2>
          <a:srgbClr val="445876"/>
        </a:accent2>
        <a:accent3>
          <a:srgbClr val="BAC3D2"/>
        </a:accent3>
        <a:accent4>
          <a:srgbClr val="DADADA"/>
        </a:accent4>
        <a:accent5>
          <a:srgbClr val="AEBACF"/>
        </a:accent5>
        <a:accent6>
          <a:srgbClr val="3D4F6A"/>
        </a:accent6>
        <a:hlink>
          <a:srgbClr val="66C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rtain Call 8">
        <a:dk1>
          <a:srgbClr val="000000"/>
        </a:dk1>
        <a:lt1>
          <a:srgbClr val="DDDCC5"/>
        </a:lt1>
        <a:dk2>
          <a:srgbClr val="000000"/>
        </a:dk2>
        <a:lt2>
          <a:srgbClr val="C9C6A5"/>
        </a:lt2>
        <a:accent1>
          <a:srgbClr val="C0C0C0"/>
        </a:accent1>
        <a:accent2>
          <a:srgbClr val="B0AC90"/>
        </a:accent2>
        <a:accent3>
          <a:srgbClr val="EBEBDF"/>
        </a:accent3>
        <a:accent4>
          <a:srgbClr val="000000"/>
        </a:accent4>
        <a:accent5>
          <a:srgbClr val="DCDCDC"/>
        </a:accent5>
        <a:accent6>
          <a:srgbClr val="9F9B82"/>
        </a:accent6>
        <a:hlink>
          <a:srgbClr val="666699"/>
        </a:hlink>
        <a:folHlink>
          <a:srgbClr val="905C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rtain Call 9">
        <a:dk1>
          <a:srgbClr val="000000"/>
        </a:dk1>
        <a:lt1>
          <a:srgbClr val="FFFFFF"/>
        </a:lt1>
        <a:dk2>
          <a:srgbClr val="000099"/>
        </a:dk2>
        <a:lt2>
          <a:srgbClr val="DDDDDD"/>
        </a:lt2>
        <a:accent1>
          <a:srgbClr val="C6D4D4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DFE6E6"/>
        </a:accent5>
        <a:accent6>
          <a:srgbClr val="AEAEAE"/>
        </a:accent6>
        <a:hlink>
          <a:srgbClr val="6600FF"/>
        </a:hlink>
        <a:folHlink>
          <a:srgbClr val="9900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Axis">
  <a:themeElements>
    <a:clrScheme name="Axis 8">
      <a:dk1>
        <a:srgbClr val="292929"/>
      </a:dk1>
      <a:lt1>
        <a:srgbClr val="FFFFFF"/>
      </a:lt1>
      <a:dk2>
        <a:srgbClr val="000000"/>
      </a:dk2>
      <a:lt2>
        <a:srgbClr val="808080"/>
      </a:lt2>
      <a:accent1>
        <a:srgbClr val="CC9900"/>
      </a:accent1>
      <a:accent2>
        <a:srgbClr val="CCCC99"/>
      </a:accent2>
      <a:accent3>
        <a:srgbClr val="FFFFFF"/>
      </a:accent3>
      <a:accent4>
        <a:srgbClr val="212121"/>
      </a:accent4>
      <a:accent5>
        <a:srgbClr val="E2CAAA"/>
      </a:accent5>
      <a:accent6>
        <a:srgbClr val="B9B98A"/>
      </a:accent6>
      <a:hlink>
        <a:srgbClr val="999933"/>
      </a:hlink>
      <a:folHlink>
        <a:srgbClr val="B2B2B2"/>
      </a:folHlink>
    </a:clrScheme>
    <a:fontScheme name="Axis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Axis 1">
        <a:dk1>
          <a:srgbClr val="080808"/>
        </a:dk1>
        <a:lt1>
          <a:srgbClr val="F8F8F8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ADAAAA"/>
        </a:accent3>
        <a:accent4>
          <a:srgbClr val="D4D4D4"/>
        </a:accent4>
        <a:accent5>
          <a:srgbClr val="FFCAAA"/>
        </a:accent5>
        <a:accent6>
          <a:srgbClr val="B92D00"/>
        </a:accent6>
        <a:hlink>
          <a:srgbClr val="CC6600"/>
        </a:hlink>
        <a:folHlink>
          <a:srgbClr val="B2B28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xis 2">
        <a:dk1>
          <a:srgbClr val="333333"/>
        </a:dk1>
        <a:lt1>
          <a:srgbClr val="F8F8F8"/>
        </a:lt1>
        <a:dk2>
          <a:srgbClr val="800000"/>
        </a:dk2>
        <a:lt2>
          <a:srgbClr val="FFFFFF"/>
        </a:lt2>
        <a:accent1>
          <a:srgbClr val="CC9900"/>
        </a:accent1>
        <a:accent2>
          <a:srgbClr val="666666"/>
        </a:accent2>
        <a:accent3>
          <a:srgbClr val="C0AAAA"/>
        </a:accent3>
        <a:accent4>
          <a:srgbClr val="D4D4D4"/>
        </a:accent4>
        <a:accent5>
          <a:srgbClr val="E2CAAA"/>
        </a:accent5>
        <a:accent6>
          <a:srgbClr val="5C5C5C"/>
        </a:accent6>
        <a:hlink>
          <a:srgbClr val="CC6600"/>
        </a:hlink>
        <a:folHlink>
          <a:srgbClr val="95A58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xis 3">
        <a:dk1>
          <a:srgbClr val="5F5F5F"/>
        </a:dk1>
        <a:lt1>
          <a:srgbClr val="A4BEE0"/>
        </a:lt1>
        <a:dk2>
          <a:srgbClr val="013253"/>
        </a:dk2>
        <a:lt2>
          <a:srgbClr val="FFFFFF"/>
        </a:lt2>
        <a:accent1>
          <a:srgbClr val="588480"/>
        </a:accent1>
        <a:accent2>
          <a:srgbClr val="6600FF"/>
        </a:accent2>
        <a:accent3>
          <a:srgbClr val="AAADB3"/>
        </a:accent3>
        <a:accent4>
          <a:srgbClr val="8BA2BF"/>
        </a:accent4>
        <a:accent5>
          <a:srgbClr val="B4C2C0"/>
        </a:accent5>
        <a:accent6>
          <a:srgbClr val="5C00E7"/>
        </a:accent6>
        <a:hlink>
          <a:srgbClr val="CCCC00"/>
        </a:hlink>
        <a:folHlink>
          <a:srgbClr val="5F5F5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xis 4">
        <a:dk1>
          <a:srgbClr val="003300"/>
        </a:dk1>
        <a:lt1>
          <a:srgbClr val="F8F8F8"/>
        </a:lt1>
        <a:dk2>
          <a:srgbClr val="3D4A1C"/>
        </a:dk2>
        <a:lt2>
          <a:srgbClr val="FFFFFF"/>
        </a:lt2>
        <a:accent1>
          <a:srgbClr val="99CC00"/>
        </a:accent1>
        <a:accent2>
          <a:srgbClr val="669900"/>
        </a:accent2>
        <a:accent3>
          <a:srgbClr val="AFB1AB"/>
        </a:accent3>
        <a:accent4>
          <a:srgbClr val="D4D4D4"/>
        </a:accent4>
        <a:accent5>
          <a:srgbClr val="CAE2AA"/>
        </a:accent5>
        <a:accent6>
          <a:srgbClr val="5C8A00"/>
        </a:accent6>
        <a:hlink>
          <a:srgbClr val="CC9900"/>
        </a:hlink>
        <a:folHlink>
          <a:srgbClr val="B2B28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xis 5">
        <a:dk1>
          <a:srgbClr val="333333"/>
        </a:dk1>
        <a:lt1>
          <a:srgbClr val="F8F8F8"/>
        </a:lt1>
        <a:dk2>
          <a:srgbClr val="005D8C"/>
        </a:dk2>
        <a:lt2>
          <a:srgbClr val="FFFFFF"/>
        </a:lt2>
        <a:accent1>
          <a:srgbClr val="00CC99"/>
        </a:accent1>
        <a:accent2>
          <a:srgbClr val="0099CC"/>
        </a:accent2>
        <a:accent3>
          <a:srgbClr val="AAB6C5"/>
        </a:accent3>
        <a:accent4>
          <a:srgbClr val="D4D4D4"/>
        </a:accent4>
        <a:accent5>
          <a:srgbClr val="AAE2CA"/>
        </a:accent5>
        <a:accent6>
          <a:srgbClr val="008AB9"/>
        </a:accent6>
        <a:hlink>
          <a:srgbClr val="FFCC00"/>
        </a:hlink>
        <a:folHlink>
          <a:srgbClr val="D8D48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xis 6">
        <a:dk1>
          <a:srgbClr val="000000"/>
        </a:dk1>
        <a:lt1>
          <a:srgbClr val="ECAE00"/>
        </a:lt1>
        <a:dk2>
          <a:srgbClr val="FFFFFF"/>
        </a:dk2>
        <a:lt2>
          <a:srgbClr val="333333"/>
        </a:lt2>
        <a:accent1>
          <a:srgbClr val="CC6600"/>
        </a:accent1>
        <a:accent2>
          <a:srgbClr val="BA6D10"/>
        </a:accent2>
        <a:accent3>
          <a:srgbClr val="F4D3AA"/>
        </a:accent3>
        <a:accent4>
          <a:srgbClr val="000000"/>
        </a:accent4>
        <a:accent5>
          <a:srgbClr val="E2B8AA"/>
        </a:accent5>
        <a:accent6>
          <a:srgbClr val="A8620D"/>
        </a:accent6>
        <a:hlink>
          <a:srgbClr val="666633"/>
        </a:hlink>
        <a:folHlink>
          <a:srgbClr val="8D996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xis 7">
        <a:dk1>
          <a:srgbClr val="000000"/>
        </a:dk1>
        <a:lt1>
          <a:srgbClr val="FFFFFF"/>
        </a:lt1>
        <a:dk2>
          <a:srgbClr val="372221"/>
        </a:dk2>
        <a:lt2>
          <a:srgbClr val="808080"/>
        </a:lt2>
        <a:accent1>
          <a:srgbClr val="009999"/>
        </a:accent1>
        <a:accent2>
          <a:srgbClr val="9AAC98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8B9B89"/>
        </a:accent6>
        <a:hlink>
          <a:srgbClr val="666699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xis 8">
        <a:dk1>
          <a:srgbClr val="292929"/>
        </a:dk1>
        <a:lt1>
          <a:srgbClr val="FFFFFF"/>
        </a:lt1>
        <a:dk2>
          <a:srgbClr val="000000"/>
        </a:dk2>
        <a:lt2>
          <a:srgbClr val="808080"/>
        </a:lt2>
        <a:accent1>
          <a:srgbClr val="CC9900"/>
        </a:accent1>
        <a:accent2>
          <a:srgbClr val="CCCC99"/>
        </a:accent2>
        <a:accent3>
          <a:srgbClr val="FFFFFF"/>
        </a:accent3>
        <a:accent4>
          <a:srgbClr val="212121"/>
        </a:accent4>
        <a:accent5>
          <a:srgbClr val="E2CAAA"/>
        </a:accent5>
        <a:accent6>
          <a:srgbClr val="B9B98A"/>
        </a:accent6>
        <a:hlink>
          <a:srgbClr val="9999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Designs\Artsy.pot</Template>
  <TotalTime>34</TotalTime>
  <Words>446</Words>
  <Application>Microsoft PowerPoint</Application>
  <PresentationFormat>On-screen Show (4:3)</PresentationFormat>
  <Paragraphs>49</Paragraphs>
  <Slides>12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Times New Roman</vt:lpstr>
      <vt:lpstr>Tahoma</vt:lpstr>
      <vt:lpstr>Arial</vt:lpstr>
      <vt:lpstr>Wingdings</vt:lpstr>
      <vt:lpstr>Default Design</vt:lpstr>
      <vt:lpstr>Curtain Call</vt:lpstr>
      <vt:lpstr>Axis</vt:lpstr>
      <vt:lpstr>Why Should I Improve My PowerPoint Backgrounds?</vt:lpstr>
      <vt:lpstr>How PowerPoint Is Typically Used</vt:lpstr>
      <vt:lpstr>How PowerPoint Is Typically Used</vt:lpstr>
      <vt:lpstr>Use as Overhead Replacement</vt:lpstr>
      <vt:lpstr>More Advanced Replacement</vt:lpstr>
      <vt:lpstr>Never Hold Learner Attention</vt:lpstr>
      <vt:lpstr>Miss Teaching Opportunities</vt:lpstr>
      <vt:lpstr>How Textbook-supplied PowerPoint Typically Looks</vt:lpstr>
      <vt:lpstr>How Textbook-supplied PowerPoint Typically Looks</vt:lpstr>
      <vt:lpstr>How Textbook-supplied PowerPoint Typically Looks</vt:lpstr>
      <vt:lpstr>Result: Boring</vt:lpstr>
      <vt:lpstr>Let’s Improve Our PowerPoint to Excite Our Students!</vt:lpstr>
    </vt:vector>
  </TitlesOfParts>
  <Company>College Misericordia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Why Should I Improve PowerPoint?</dc:title>
  <dc:creator>Dr. Stephen L. Broskoske</dc:creator>
  <cp:lastModifiedBy>Dr. Steve Broskoske</cp:lastModifiedBy>
  <cp:revision>5</cp:revision>
  <dcterms:created xsi:type="dcterms:W3CDTF">2002-11-23T17:32:25Z</dcterms:created>
  <dcterms:modified xsi:type="dcterms:W3CDTF">2009-03-07T12:45:30Z</dcterms:modified>
</cp:coreProperties>
</file>