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0" r:id="rId3"/>
    <p:sldId id="25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 varScale="1">
        <p:scale>
          <a:sx n="67" d="100"/>
          <a:sy n="67" d="100"/>
        </p:scale>
        <p:origin x="-10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05335-C0B0-480C-9F0E-6AB8BDE52B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0284A-CA8B-4036-A9CF-2DD1F69DB9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BA836-78E4-4D5B-973E-7DF3C56F21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E0DE2-94AF-4B33-8DD0-874CC3AA97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EC6B7-C389-4120-B852-E6BD0F1741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C824E-10A4-46F1-9DCF-D5CE8E2481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F9BD3-DEF6-41AD-97ED-F8492785EF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7A000-ABC2-4A95-805B-67CDEA3808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602FF-D415-403E-AF2C-6EE610C476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366F7-9D94-4264-8BD7-973EA491EF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6A507-8F0A-4BEA-B93D-D6830294C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0755F3-C51C-4859-B584-FBA3394141A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r>
              <a:rPr lang="en-US" sz="4000"/>
              <a:t>Practice: Creating Illustrative Backgrounds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705600" cy="1066800"/>
          </a:xfrm>
        </p:spPr>
        <p:txBody>
          <a:bodyPr/>
          <a:lstStyle/>
          <a:p>
            <a:r>
              <a:rPr lang="en-US" sz="2800"/>
              <a:t>TED 121 Educational Technology</a:t>
            </a:r>
            <a:br>
              <a:rPr lang="en-US" sz="2800"/>
            </a:br>
            <a:r>
              <a:rPr lang="en-US" sz="2800"/>
              <a:t>Dr. Steve Broskoske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066800" y="4267200"/>
            <a:ext cx="70104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/>
              <a:t>This exercise will afford you an opportunity to create artistic backgrounds to enhance the topic presented on a slide, making them more meaningful and instructionally effective.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219200" y="1143000"/>
            <a:ext cx="6629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INSTRUCTIONS FOR NEXT 4 SLIDES:</a:t>
            </a:r>
          </a:p>
          <a:p>
            <a:pPr>
              <a:spcBef>
                <a:spcPct val="50000"/>
              </a:spcBef>
            </a:pPr>
            <a:r>
              <a:rPr lang="en-US"/>
              <a:t>Using format--background, create appropriate backgrounds to illustrate seasons of the year. Also, add graphics and text boxes as desired.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219200" y="1143000"/>
            <a:ext cx="66294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INSTRUCTIONS FOR NEXT 4 SLIDES:</a:t>
            </a:r>
          </a:p>
          <a:p>
            <a:pPr>
              <a:spcBef>
                <a:spcPct val="50000"/>
              </a:spcBef>
            </a:pPr>
            <a:r>
              <a:rPr lang="en-US"/>
              <a:t>Using format--background, create appropriate backgrounds to illustrate the following concepts: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volcanoes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bottom of the ocean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hot, barren desert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flying high in the sky</a:t>
            </a:r>
          </a:p>
          <a:p>
            <a:pPr>
              <a:spcBef>
                <a:spcPct val="50000"/>
              </a:spcBef>
            </a:pPr>
            <a:r>
              <a:rPr lang="en-US"/>
              <a:t>Feel free to add graphics and text boxes as desired.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Volcanoes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of the Ocean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Hot, Barren Desert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Formations in </a:t>
            </a:r>
            <a:r>
              <a:rPr lang="en-US" dirty="0"/>
              <a:t>the Sky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135</Words>
  <Application>Microsoft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Times New Roman</vt:lpstr>
      <vt:lpstr>Default Design</vt:lpstr>
      <vt:lpstr>Practice: Creating Illustrative Backgrounds</vt:lpstr>
      <vt:lpstr>Slide 2</vt:lpstr>
      <vt:lpstr>Fall</vt:lpstr>
      <vt:lpstr>Winter</vt:lpstr>
      <vt:lpstr>Spring</vt:lpstr>
      <vt:lpstr>Summer</vt:lpstr>
      <vt:lpstr>Slide 7</vt:lpstr>
      <vt:lpstr>Volcanoes</vt:lpstr>
      <vt:lpstr>Bottom of the Ocean</vt:lpstr>
      <vt:lpstr>Hot, Barren Desert</vt:lpstr>
      <vt:lpstr>Cloud Formations in the Sky</vt:lpstr>
    </vt:vector>
  </TitlesOfParts>
  <Company>College Misericordia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Backgrounds Practice</dc:title>
  <dc:creator>Dr. Steve Broskoske</dc:creator>
  <cp:lastModifiedBy>Dr. Steve Broskoske</cp:lastModifiedBy>
  <cp:revision>3</cp:revision>
  <dcterms:created xsi:type="dcterms:W3CDTF">2002-10-13T19:58:20Z</dcterms:created>
  <dcterms:modified xsi:type="dcterms:W3CDTF">2009-03-07T15:31:03Z</dcterms:modified>
</cp:coreProperties>
</file>