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9" r:id="rId2"/>
    <p:sldId id="270" r:id="rId3"/>
    <p:sldId id="294" r:id="rId4"/>
    <p:sldId id="295" r:id="rId5"/>
    <p:sldId id="271" r:id="rId6"/>
    <p:sldId id="272" r:id="rId7"/>
    <p:sldId id="273" r:id="rId8"/>
    <p:sldId id="274" r:id="rId9"/>
    <p:sldId id="296" r:id="rId10"/>
    <p:sldId id="292" r:id="rId11"/>
    <p:sldId id="275" r:id="rId12"/>
    <p:sldId id="300" r:id="rId13"/>
    <p:sldId id="276" r:id="rId14"/>
    <p:sldId id="299" r:id="rId15"/>
    <p:sldId id="301" r:id="rId16"/>
    <p:sldId id="277" r:id="rId17"/>
    <p:sldId id="280" r:id="rId18"/>
    <p:sldId id="278" r:id="rId19"/>
    <p:sldId id="298" r:id="rId20"/>
    <p:sldId id="279" r:id="rId21"/>
    <p:sldId id="297" r:id="rId22"/>
    <p:sldId id="285" r:id="rId23"/>
    <p:sldId id="286" r:id="rId24"/>
    <p:sldId id="287" r:id="rId25"/>
    <p:sldId id="288" r:id="rId26"/>
    <p:sldId id="290" r:id="rId27"/>
    <p:sldId id="291" r:id="rId28"/>
    <p:sldId id="302" r:id="rId29"/>
    <p:sldId id="303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671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8B5317-C6AF-45EA-80FC-586D392351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73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5F145-4A3F-40E0-BCB8-811E6B84843E}" type="slidenum">
              <a:rPr lang="en-US"/>
              <a:pPr/>
              <a:t>8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5F145-4A3F-40E0-BCB8-811E6B84843E}" type="slidenum">
              <a:rPr lang="en-US"/>
              <a:pPr/>
              <a:t>9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6D4B2-441C-4261-95A5-625AF61BC5EB}" type="slidenum">
              <a:rPr lang="en-US"/>
              <a:pPr/>
              <a:t>12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6D4B2-441C-4261-95A5-625AF61BC5EB}" type="slidenum">
              <a:rPr lang="en-US"/>
              <a:pPr/>
              <a:t>16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6D4B2-441C-4261-95A5-625AF61BC5EB}" type="slidenum">
              <a:rPr lang="en-US"/>
              <a:pPr/>
              <a:t>19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A9552-267D-47BE-9054-8915B99474FB}" type="slidenum">
              <a:rPr lang="en-US"/>
              <a:pPr/>
              <a:t>21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0D6502-A274-47DA-958C-35D3877C57A6}" type="slidenum">
              <a:rPr lang="en-US"/>
              <a:pPr/>
              <a:t>24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8F4C0-D991-4CDF-B68B-FFA1D86CE9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02FC4-7657-48A2-95BF-6FB1CCD120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B5E0F-5637-44B8-BF7F-DFDC00E073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1A04-625B-43F2-A7E5-639E2C25E9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841EA-2DC6-4648-8DCE-A293022359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76487-E5AB-4DD6-A71B-48FB8EC701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804A2-23BC-4BDF-880E-916B2A8FD3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170B0-19E8-48BD-8413-2AABDC9BE1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74305-CFF8-445E-B11E-384C9BE553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F104B-C8A6-43DF-B7B0-9F3C6D22CC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91CEA-AE59-49A2-8525-DFB45C1CF9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CBDD07-66A6-4A65-B8F6-8EAADCAE69C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Creating More</a:t>
            </a:r>
            <a:br>
              <a:rPr lang="en-US"/>
            </a:br>
            <a:r>
              <a:rPr lang="en-US"/>
              <a:t>Effective Backgrounds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Hands-on Approach</a:t>
            </a:r>
            <a:br>
              <a:rPr lang="en-US" sz="2800" dirty="0"/>
            </a:br>
            <a:r>
              <a:rPr lang="en-US" sz="2800" dirty="0"/>
              <a:t>to Creating More Effective Backgrounds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Dr</a:t>
            </a:r>
            <a:r>
              <a:rPr lang="en-US" sz="2800" dirty="0"/>
              <a:t>. Steve </a:t>
            </a:r>
            <a:r>
              <a:rPr lang="en-US" sz="2800" dirty="0" smtClean="0"/>
              <a:t>Broskoske</a:t>
            </a:r>
            <a:br>
              <a:rPr lang="en-US" sz="2800" dirty="0" smtClean="0"/>
            </a:br>
            <a:r>
              <a:rPr lang="en-US" sz="2800" dirty="0" smtClean="0"/>
              <a:t>Misericordia University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Reasons to Use</a:t>
            </a:r>
            <a:br>
              <a:rPr lang="en-US" sz="4000"/>
            </a:br>
            <a:r>
              <a:rPr lang="en-US" sz="4000"/>
              <a:t>Creative Backgrounds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029200" cy="35052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Support content.</a:t>
            </a:r>
          </a:p>
          <a:p>
            <a:pPr marL="990600" lvl="1" indent="-533400">
              <a:buFontTx/>
              <a:buChar char="•"/>
            </a:pPr>
            <a:r>
              <a:rPr lang="en-US"/>
              <a:t>Illustrate content.</a:t>
            </a:r>
          </a:p>
          <a:p>
            <a:pPr marL="990600" lvl="1" indent="-533400">
              <a:buFontTx/>
              <a:buChar char="•"/>
            </a:pPr>
            <a:r>
              <a:rPr lang="en-US"/>
              <a:t>Create a sensory experience.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Support organization of presentation.</a:t>
            </a:r>
          </a:p>
        </p:txBody>
      </p:sp>
      <p:pic>
        <p:nvPicPr>
          <p:cNvPr id="47108" name="Picture 4" descr="j018920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0925" y="4419600"/>
            <a:ext cx="1362075" cy="704850"/>
          </a:xfrm>
          <a:prstGeom prst="rect">
            <a:avLst/>
          </a:prstGeom>
          <a:noFill/>
        </p:spPr>
      </p:pic>
      <p:sp>
        <p:nvSpPr>
          <p:cNvPr id="47109" name="Rectangle 5" descr="Oak"/>
          <p:cNvSpPr>
            <a:spLocks noChangeArrowheads="1"/>
          </p:cNvSpPr>
          <p:nvPr/>
        </p:nvSpPr>
        <p:spPr bwMode="auto">
          <a:xfrm>
            <a:off x="6029325" y="2895600"/>
            <a:ext cx="1666875" cy="3657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pic>
        <p:nvPicPr>
          <p:cNvPr id="47110" name="Picture 6" descr="j02522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25" y="4572000"/>
            <a:ext cx="600075" cy="608013"/>
          </a:xfrm>
          <a:prstGeom prst="rect">
            <a:avLst/>
          </a:prstGeom>
          <a:noFill/>
        </p:spPr>
      </p:pic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6210300" y="3411538"/>
            <a:ext cx="1295400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More Effective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about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 Office Help states:</a:t>
            </a:r>
          </a:p>
          <a:p>
            <a:pPr lvl="1"/>
            <a:r>
              <a:rPr lang="en-US" i="1" dirty="0" smtClean="0"/>
              <a:t>Document themes are shared across Office programs so that all of your Office documents can have the same, uniform look.</a:t>
            </a:r>
          </a:p>
          <a:p>
            <a:r>
              <a:rPr lang="en-US" dirty="0" smtClean="0"/>
              <a:t>This feature makes designing the screen “easy” (</a:t>
            </a:r>
            <a:r>
              <a:rPr lang="en-US" dirty="0" err="1" smtClean="0"/>
              <a:t>dumbs</a:t>
            </a:r>
            <a:r>
              <a:rPr lang="en-US" dirty="0" smtClean="0"/>
              <a:t> it down).</a:t>
            </a:r>
          </a:p>
          <a:p>
            <a:r>
              <a:rPr lang="en-US" dirty="0" smtClean="0"/>
              <a:t>Everything looks the same. Translation: boring!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about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you don’t want to create a different background on every slide (that’s overkill), having the same background (theme) on every slide is B-O-R-I-N-G!</a:t>
            </a:r>
          </a:p>
          <a:p>
            <a:r>
              <a:rPr lang="en-US" dirty="0" smtClean="0"/>
              <a:t>Didn’t we say that PP has the power to hold learner attention? It also has the ability to lose attention and bore an audience, depending how skillfully you use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Choosing a Solid Color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It</a:t>
            </a:r>
          </a:p>
          <a:p>
            <a:r>
              <a:rPr lang="en-US" dirty="0"/>
              <a:t>Select </a:t>
            </a:r>
            <a:r>
              <a:rPr lang="en-US" i="1" dirty="0" smtClean="0"/>
              <a:t>design tab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Under the </a:t>
            </a:r>
            <a:r>
              <a:rPr lang="en-US" i="1" dirty="0" smtClean="0"/>
              <a:t>background</a:t>
            </a:r>
            <a:r>
              <a:rPr lang="en-US" dirty="0"/>
              <a:t> </a:t>
            </a:r>
            <a:r>
              <a:rPr lang="en-US" dirty="0" smtClean="0"/>
              <a:t>group, press the little arrow to open the </a:t>
            </a:r>
            <a:r>
              <a:rPr lang="en-US" i="1" dirty="0" smtClean="0"/>
              <a:t>format background </a:t>
            </a:r>
            <a:r>
              <a:rPr lang="en-US" dirty="0" smtClean="0"/>
              <a:t>dialog box.</a:t>
            </a:r>
          </a:p>
          <a:p>
            <a:r>
              <a:rPr lang="en-US" dirty="0" smtClean="0"/>
              <a:t>Select </a:t>
            </a:r>
            <a:r>
              <a:rPr lang="en-US" i="1" dirty="0" smtClean="0"/>
              <a:t>solid fill</a:t>
            </a:r>
            <a:r>
              <a:rPr lang="en-US" dirty="0" smtClean="0"/>
              <a:t> and choose colors.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Color to Indicate a Theme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Solid Color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Counting Money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Solid Color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a Color Gradient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solidFill>
                  <a:srgbClr val="FF5050"/>
                </a:solidFill>
              </a:rPr>
              <a:t>How to Do It</a:t>
            </a:r>
          </a:p>
          <a:p>
            <a:r>
              <a:rPr lang="en-US" dirty="0" smtClean="0"/>
              <a:t>Select </a:t>
            </a:r>
            <a:r>
              <a:rPr lang="en-US" i="1" dirty="0" smtClean="0"/>
              <a:t>design tab</a:t>
            </a:r>
            <a:r>
              <a:rPr lang="en-US" dirty="0"/>
              <a:t> </a:t>
            </a:r>
            <a:r>
              <a:rPr lang="en-US" dirty="0" smtClean="0"/>
              <a:t>-- </a:t>
            </a:r>
            <a:r>
              <a:rPr lang="en-US" i="1" dirty="0" smtClean="0"/>
              <a:t>background</a:t>
            </a:r>
            <a:r>
              <a:rPr lang="en-US" dirty="0" smtClean="0"/>
              <a:t> </a:t>
            </a:r>
            <a:r>
              <a:rPr lang="en-US" i="1" dirty="0" smtClean="0"/>
              <a:t>group</a:t>
            </a:r>
            <a:r>
              <a:rPr lang="en-US" dirty="0" smtClean="0"/>
              <a:t>, open the </a:t>
            </a:r>
            <a:r>
              <a:rPr lang="en-US" i="1" dirty="0" smtClean="0"/>
              <a:t>format background </a:t>
            </a:r>
            <a:r>
              <a:rPr lang="en-US" dirty="0" smtClean="0"/>
              <a:t>dialog box.</a:t>
            </a:r>
          </a:p>
          <a:p>
            <a:r>
              <a:rPr lang="en-US" dirty="0" smtClean="0"/>
              <a:t>Select </a:t>
            </a:r>
            <a:r>
              <a:rPr lang="en-US" i="1" dirty="0" smtClean="0"/>
              <a:t>gradient fill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Select preset color OR make your own.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a Color Gradient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solidFill>
                  <a:srgbClr val="FF5050"/>
                </a:solidFill>
              </a:rPr>
              <a:t>How to Do It</a:t>
            </a:r>
          </a:p>
          <a:p>
            <a:r>
              <a:rPr lang="en-US" b="1" dirty="0" smtClean="0"/>
              <a:t>Pick colors (stops).</a:t>
            </a:r>
          </a:p>
          <a:p>
            <a:r>
              <a:rPr lang="en-US" b="1" dirty="0" smtClean="0"/>
              <a:t>Slide stop position</a:t>
            </a:r>
            <a:br>
              <a:rPr lang="en-US" b="1" dirty="0" smtClean="0"/>
            </a:br>
            <a:r>
              <a:rPr lang="en-US" b="1" dirty="0" smtClean="0"/>
              <a:t>slider.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676400"/>
            <a:ext cx="34861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eft Brace 4"/>
          <p:cNvSpPr/>
          <p:nvPr/>
        </p:nvSpPr>
        <p:spPr>
          <a:xfrm>
            <a:off x="5638800" y="3962400"/>
            <a:ext cx="381000" cy="1371600"/>
          </a:xfrm>
          <a:prstGeom prst="leftBrace">
            <a:avLst>
              <a:gd name="adj1" fmla="val 69229"/>
              <a:gd name="adj2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19800" y="4038600"/>
            <a:ext cx="2438400" cy="1447800"/>
          </a:xfrm>
          <a:prstGeom prst="roundRect">
            <a:avLst/>
          </a:prstGeom>
          <a:solidFill>
            <a:srgbClr val="FFFF00">
              <a:alpha val="1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Color to Indicate a Theme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Color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Exploring the Hot Sun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Color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Trick: Duplicating Slides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</a:t>
            </a:r>
            <a:r>
              <a:rPr lang="en-US" b="1" dirty="0" smtClean="0">
                <a:solidFill>
                  <a:srgbClr val="FF5050"/>
                </a:solidFill>
              </a:rPr>
              <a:t>It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If you create a background you want to reuse, you can duplicate a slide and then edit it.</a:t>
            </a:r>
          </a:p>
          <a:p>
            <a:r>
              <a:rPr lang="en-US" dirty="0" smtClean="0"/>
              <a:t>On the left-hand slide pane, </a:t>
            </a:r>
            <a:r>
              <a:rPr lang="en-US" dirty="0"/>
              <a:t>r</a:t>
            </a:r>
            <a:r>
              <a:rPr lang="en-US" dirty="0" smtClean="0"/>
              <a:t>ight-click a slide, and select </a:t>
            </a:r>
            <a:r>
              <a:rPr lang="en-US" i="1" dirty="0" smtClean="0"/>
              <a:t>duplicate slide. </a:t>
            </a:r>
            <a:r>
              <a:rPr lang="en-US" dirty="0" smtClean="0"/>
              <a:t>Now you can edit the new slide.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/>
              <a:t>Trick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5486400"/>
            <a:ext cx="7391400" cy="107721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Alternately, you can select another slide(s) and press </a:t>
            </a:r>
            <a:r>
              <a:rPr lang="en-US" sz="3200" i="1" dirty="0" smtClean="0"/>
              <a:t>control-Y </a:t>
            </a:r>
            <a:r>
              <a:rPr lang="en-US" sz="3200" dirty="0" smtClean="0"/>
              <a:t>to repeat the action.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Pond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Color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Beautiful Blue Sky</a:t>
            </a:r>
            <a:endParaRPr lang="en-US" dirty="0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Color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Rainbow</a:t>
            </a:r>
            <a:endParaRPr lang="en-US" dirty="0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Color Gradient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a Texture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It</a:t>
            </a:r>
          </a:p>
          <a:p>
            <a:r>
              <a:rPr lang="en-US" dirty="0" smtClean="0"/>
              <a:t>Select </a:t>
            </a:r>
            <a:r>
              <a:rPr lang="en-US" i="1" dirty="0" smtClean="0"/>
              <a:t>design tab</a:t>
            </a:r>
            <a:r>
              <a:rPr lang="en-US" dirty="0" smtClean="0"/>
              <a:t> -- </a:t>
            </a:r>
            <a:r>
              <a:rPr lang="en-US" i="1" dirty="0" smtClean="0"/>
              <a:t>background</a:t>
            </a:r>
            <a:r>
              <a:rPr lang="en-US" dirty="0" smtClean="0"/>
              <a:t> </a:t>
            </a:r>
            <a:r>
              <a:rPr lang="en-US" i="1" dirty="0" smtClean="0"/>
              <a:t>group</a:t>
            </a:r>
            <a:r>
              <a:rPr lang="en-US" dirty="0" smtClean="0"/>
              <a:t>, open the </a:t>
            </a:r>
            <a:r>
              <a:rPr lang="en-US" i="1" dirty="0" smtClean="0"/>
              <a:t>format background </a:t>
            </a:r>
            <a:r>
              <a:rPr lang="en-US" dirty="0" smtClean="0"/>
              <a:t>dialog box.</a:t>
            </a:r>
          </a:p>
          <a:p>
            <a:r>
              <a:rPr lang="en-US" dirty="0" smtClean="0"/>
              <a:t>Select </a:t>
            </a:r>
            <a:r>
              <a:rPr lang="en-US" i="1" dirty="0" smtClean="0"/>
              <a:t>texture fill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Select texture from list.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Any Background</a:t>
            </a:r>
            <a:br>
              <a:rPr lang="en-US" sz="4000"/>
            </a:br>
            <a:r>
              <a:rPr lang="en-US" sz="4000"/>
              <a:t>to Indicate a Theme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Texture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Prehistoric Times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Using a Texture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Text Boxes Readable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It</a:t>
            </a:r>
          </a:p>
          <a:p>
            <a:r>
              <a:rPr lang="en-US" dirty="0" smtClean="0"/>
              <a:t>Double-click a text box border (be out of the box) to open </a:t>
            </a:r>
            <a:r>
              <a:rPr lang="en-US" i="1" dirty="0" smtClean="0"/>
              <a:t>drawing tools--format.</a:t>
            </a:r>
          </a:p>
          <a:p>
            <a:r>
              <a:rPr lang="en-US" dirty="0" smtClean="0"/>
              <a:t>From the </a:t>
            </a:r>
            <a:r>
              <a:rPr lang="en-US" i="1" dirty="0" smtClean="0"/>
              <a:t>shape styles group</a:t>
            </a:r>
            <a:r>
              <a:rPr lang="en-US" dirty="0" smtClean="0"/>
              <a:t>, use the following tools as needed:</a:t>
            </a:r>
          </a:p>
          <a:p>
            <a:pPr lvl="1"/>
            <a:r>
              <a:rPr lang="en-US" dirty="0" smtClean="0"/>
              <a:t>Shape fill.</a:t>
            </a:r>
          </a:p>
          <a:p>
            <a:pPr lvl="1"/>
            <a:r>
              <a:rPr lang="en-US" dirty="0" smtClean="0"/>
              <a:t>Shape outline.</a:t>
            </a:r>
          </a:p>
          <a:p>
            <a:pPr lvl="1"/>
            <a:r>
              <a:rPr lang="en-US" dirty="0" smtClean="0"/>
              <a:t>Shape effects.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/>
              <a:t>UDL Alert!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an Historical Figure Died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a Texture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Washout Graphics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</a:t>
            </a:r>
            <a:r>
              <a:rPr lang="en-US" b="1" dirty="0" smtClean="0">
                <a:solidFill>
                  <a:srgbClr val="FF5050"/>
                </a:solidFill>
              </a:rPr>
              <a:t>It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 smtClean="0"/>
              <a:t>Select </a:t>
            </a:r>
            <a:r>
              <a:rPr lang="en-US" i="1" dirty="0" smtClean="0"/>
              <a:t>insert tab</a:t>
            </a:r>
            <a:r>
              <a:rPr lang="en-US" dirty="0" smtClean="0"/>
              <a:t> -- </a:t>
            </a:r>
            <a:r>
              <a:rPr lang="en-US" i="1" dirty="0" smtClean="0"/>
              <a:t>illustrations</a:t>
            </a:r>
            <a:r>
              <a:rPr lang="en-US" dirty="0" smtClean="0"/>
              <a:t> </a:t>
            </a:r>
            <a:r>
              <a:rPr lang="en-US" i="1" dirty="0" smtClean="0"/>
              <a:t>group – Clip Art </a:t>
            </a:r>
            <a:r>
              <a:rPr lang="en-US" u="sng" dirty="0" smtClean="0"/>
              <a:t>OR</a:t>
            </a:r>
            <a:r>
              <a:rPr lang="en-US" i="1" dirty="0" smtClean="0"/>
              <a:t> picture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in Word:</a:t>
            </a:r>
          </a:p>
          <a:p>
            <a:pPr lvl="1"/>
            <a:r>
              <a:rPr lang="en-US" dirty="0" smtClean="0"/>
              <a:t>Resize picture as needed.</a:t>
            </a:r>
          </a:p>
          <a:p>
            <a:pPr lvl="1"/>
            <a:r>
              <a:rPr lang="en-US" dirty="0" smtClean="0"/>
              <a:t>Under </a:t>
            </a:r>
            <a:r>
              <a:rPr lang="en-US" i="1" dirty="0" smtClean="0"/>
              <a:t>picture tools--format, </a:t>
            </a:r>
            <a:r>
              <a:rPr lang="en-US" dirty="0" smtClean="0"/>
              <a:t>in the </a:t>
            </a:r>
            <a:r>
              <a:rPr lang="en-US" i="1" dirty="0" smtClean="0"/>
              <a:t>adjust group </a:t>
            </a:r>
            <a:r>
              <a:rPr lang="en-US" dirty="0" smtClean="0"/>
              <a:t> select </a:t>
            </a:r>
            <a:r>
              <a:rPr lang="en-US" i="1" dirty="0" smtClean="0"/>
              <a:t>recolor </a:t>
            </a:r>
            <a:r>
              <a:rPr lang="en-US" dirty="0" smtClean="0"/>
              <a:t>and washout.</a:t>
            </a:r>
          </a:p>
          <a:p>
            <a:pPr lvl="1"/>
            <a:r>
              <a:rPr lang="en-US" dirty="0" smtClean="0"/>
              <a:t>Right-click graphic and select </a:t>
            </a:r>
            <a:r>
              <a:rPr lang="en-US" i="1" dirty="0" smtClean="0"/>
              <a:t>send to back.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About Computers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Background Graphics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about a City/Country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Using Background Graphics</a:t>
            </a:r>
          </a:p>
        </p:txBody>
      </p:sp>
      <p:pic>
        <p:nvPicPr>
          <p:cNvPr id="67588" name="Picture 4" descr="j01785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20913"/>
            <a:ext cx="3657600" cy="2414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Tricks with Graphics</a:t>
            </a:r>
            <a:br>
              <a:rPr lang="en-US"/>
            </a:br>
            <a:r>
              <a:rPr lang="en-US"/>
              <a:t>and Text Boxes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rgbClr val="FF5050"/>
                </a:solidFill>
              </a:rPr>
              <a:t>How to Do It</a:t>
            </a:r>
          </a:p>
          <a:p>
            <a:r>
              <a:rPr lang="en-US" dirty="0" smtClean="0"/>
              <a:t>Select the </a:t>
            </a:r>
            <a:r>
              <a:rPr lang="en-US" i="1" dirty="0" smtClean="0"/>
              <a:t>insert tab</a:t>
            </a:r>
            <a:r>
              <a:rPr lang="en-US" dirty="0" smtClean="0"/>
              <a:t> -- Clip Art OR picture from the </a:t>
            </a:r>
            <a:r>
              <a:rPr lang="en-US" i="1" dirty="0" smtClean="0"/>
              <a:t>illustrations group</a:t>
            </a:r>
            <a:r>
              <a:rPr lang="en-US" dirty="0" smtClean="0"/>
              <a:t>.</a:t>
            </a:r>
          </a:p>
          <a:p>
            <a:r>
              <a:rPr lang="en-US" dirty="0" smtClean="0"/>
              <a:t>From the </a:t>
            </a:r>
            <a:r>
              <a:rPr lang="en-US" i="1" dirty="0" smtClean="0"/>
              <a:t>insert tab</a:t>
            </a:r>
            <a:r>
              <a:rPr lang="en-US" dirty="0" smtClean="0"/>
              <a:t>, select </a:t>
            </a:r>
            <a:r>
              <a:rPr lang="en-US" i="1" dirty="0" smtClean="0"/>
              <a:t>text box</a:t>
            </a:r>
            <a:r>
              <a:rPr lang="en-US" dirty="0" smtClean="0"/>
              <a:t> from the </a:t>
            </a:r>
            <a:r>
              <a:rPr lang="en-US" i="1" dirty="0" smtClean="0"/>
              <a:t>text group</a:t>
            </a:r>
            <a:r>
              <a:rPr lang="en-US" dirty="0" smtClean="0"/>
              <a:t>.</a:t>
            </a:r>
          </a:p>
          <a:p>
            <a:r>
              <a:rPr lang="en-US" dirty="0" smtClean="0"/>
              <a:t>Position and format text box to achieve desired effect.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OARD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1770063"/>
            <a:ext cx="9144000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See What the Teacher Writes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Tricks with Graphics and Text Boxes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 Can Write in This Book</a:t>
            </a:r>
          </a:p>
        </p:txBody>
      </p:sp>
      <p:pic>
        <p:nvPicPr>
          <p:cNvPr id="72707" name="Picture 3" descr="BOOK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86000"/>
            <a:ext cx="4672013" cy="3140075"/>
          </a:xfrm>
          <a:prstGeom prst="rect">
            <a:avLst/>
          </a:prstGeom>
          <a:noFill/>
        </p:spPr>
      </p:pic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Tricks with Graphics and Text Boxes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on the Computer Screen</a:t>
            </a:r>
          </a:p>
        </p:txBody>
      </p:sp>
      <p:pic>
        <p:nvPicPr>
          <p:cNvPr id="73731" name="Picture 3" descr="towerp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38400"/>
            <a:ext cx="7239000" cy="3657600"/>
          </a:xfrm>
          <a:prstGeom prst="rect">
            <a:avLst/>
          </a:prstGeom>
          <a:noFill/>
        </p:spPr>
      </p:pic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Tricks with Graphics and Text Boxes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Transparent Color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Tricks with Graphics and Text Boxes</a:t>
            </a:r>
          </a:p>
        </p:txBody>
      </p:sp>
      <p:pic>
        <p:nvPicPr>
          <p:cNvPr id="1027" name="Picture 3" descr="C:\hp\tmp\src\psptr\esm\congrats\images\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895600"/>
            <a:ext cx="1990726" cy="1658939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76800" y="2514600"/>
            <a:ext cx="2003367" cy="3009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Compressing Images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Tricks with Graphics and Text Boxes</a:t>
            </a:r>
          </a:p>
        </p:txBody>
      </p:sp>
      <p:pic>
        <p:nvPicPr>
          <p:cNvPr id="1026" name="Picture 2" descr="C:\Users\sbroskos\AppData\Local\Microsoft\Windows\Temporary Internet Files\Content.IE5\3N0SA767\MP90043068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07029"/>
            <a:ext cx="4800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29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623</Words>
  <Application>Microsoft Office PowerPoint</Application>
  <PresentationFormat>On-screen Show (4:3)</PresentationFormat>
  <Paragraphs>102</Paragraphs>
  <Slides>29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Default Design</vt:lpstr>
      <vt:lpstr>Creating More Effective Backgrounds</vt:lpstr>
      <vt:lpstr>Reasons to Use Creative Backgrounds</vt:lpstr>
      <vt:lpstr>A Word about Themes</vt:lpstr>
      <vt:lpstr>A Word about Themes</vt:lpstr>
      <vt:lpstr>Choosing a Solid Color</vt:lpstr>
      <vt:lpstr>Any Color to Indicate a Theme</vt:lpstr>
      <vt:lpstr>Counting Money</vt:lpstr>
      <vt:lpstr>Using a Color Gradient</vt:lpstr>
      <vt:lpstr>Using a Color Gradient</vt:lpstr>
      <vt:lpstr>Any Color to Indicate a Theme</vt:lpstr>
      <vt:lpstr>Exploring the Hot Sun</vt:lpstr>
      <vt:lpstr>Trick: Duplicating Slides</vt:lpstr>
      <vt:lpstr>A Pond</vt:lpstr>
      <vt:lpstr>A Beautiful Blue Sky</vt:lpstr>
      <vt:lpstr>A Rainbow</vt:lpstr>
      <vt:lpstr>Using a Texture</vt:lpstr>
      <vt:lpstr>Any Background to Indicate a Theme</vt:lpstr>
      <vt:lpstr>Prehistoric Times</vt:lpstr>
      <vt:lpstr>Making Text Boxes Readable</vt:lpstr>
      <vt:lpstr>How an Historical Figure Died</vt:lpstr>
      <vt:lpstr>Background Washout Graphics</vt:lpstr>
      <vt:lpstr>Learning About Computers</vt:lpstr>
      <vt:lpstr>Learning about a City/Country</vt:lpstr>
      <vt:lpstr>Tricks with Graphics and Text Boxes</vt:lpstr>
      <vt:lpstr>See What the Teacher Writes</vt:lpstr>
      <vt:lpstr>You Can Write in This Book</vt:lpstr>
      <vt:lpstr>Write on the Computer Screen</vt:lpstr>
      <vt:lpstr>Reminder: Transparent Color</vt:lpstr>
      <vt:lpstr>Reminder: Compressing Images</vt:lpstr>
    </vt:vector>
  </TitlesOfParts>
  <Company>College Misericordia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More Effective Backgrounds</dc:title>
  <dc:creator>Dr. Steve Broskoske</dc:creator>
  <cp:lastModifiedBy>Stephen Broskoske</cp:lastModifiedBy>
  <cp:revision>34</cp:revision>
  <dcterms:created xsi:type="dcterms:W3CDTF">2003-01-31T01:33:12Z</dcterms:created>
  <dcterms:modified xsi:type="dcterms:W3CDTF">2015-10-19T13:23:10Z</dcterms:modified>
</cp:coreProperties>
</file>